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6"/>
  </p:notesMasterIdLst>
  <p:sldIdLst>
    <p:sldId id="256" r:id="rId2"/>
    <p:sldId id="257" r:id="rId3"/>
    <p:sldId id="297" r:id="rId4"/>
    <p:sldId id="298" r:id="rId5"/>
    <p:sldId id="299" r:id="rId6"/>
    <p:sldId id="300" r:id="rId7"/>
    <p:sldId id="263" r:id="rId8"/>
    <p:sldId id="264" r:id="rId9"/>
    <p:sldId id="301" r:id="rId10"/>
    <p:sldId id="302" r:id="rId11"/>
    <p:sldId id="321" r:id="rId12"/>
    <p:sldId id="304" r:id="rId13"/>
    <p:sldId id="303" r:id="rId14"/>
    <p:sldId id="322" r:id="rId15"/>
    <p:sldId id="323" r:id="rId16"/>
    <p:sldId id="306" r:id="rId17"/>
    <p:sldId id="307" r:id="rId18"/>
    <p:sldId id="324" r:id="rId19"/>
    <p:sldId id="325" r:id="rId20"/>
    <p:sldId id="310" r:id="rId21"/>
    <p:sldId id="311" r:id="rId22"/>
    <p:sldId id="326" r:id="rId23"/>
    <p:sldId id="313" r:id="rId24"/>
    <p:sldId id="314" r:id="rId25"/>
  </p:sldIdLst>
  <p:sldSz cx="9144000" cy="5143500" type="screen16x9"/>
  <p:notesSz cx="6858000" cy="9144000"/>
  <p:embeddedFontLst>
    <p:embeddedFont>
      <p:font typeface="Inter" panose="020B0604020202020204" charset="0"/>
      <p:regular r:id="rId27"/>
      <p:bold r:id="rId28"/>
    </p:embeddedFont>
    <p:embeddedFont>
      <p:font typeface="Nunito Light" pitchFamily="2" charset="0"/>
      <p:regular r:id="rId29"/>
      <p: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857B"/>
    <a:srgbClr val="ADD3C7"/>
    <a:srgbClr val="191919"/>
    <a:srgbClr val="B6D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5632FE-BA3F-4B45-941A-7FC5260EB36D}">
  <a:tblStyle styleId="{E55632FE-BA3F-4B45-941A-7FC5260EB3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43A6BA-65D1-4A1E-94BC-DF2638A7160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4660"/>
  </p:normalViewPr>
  <p:slideViewPr>
    <p:cSldViewPr snapToGrid="0">
      <p:cViewPr>
        <p:scale>
          <a:sx n="125" d="100"/>
          <a:sy n="125" d="100"/>
        </p:scale>
        <p:origin x="90"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53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140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044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52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38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55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5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56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19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032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991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078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65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648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8853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66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09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346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23008" y="-2215775"/>
            <a:ext cx="14556557" cy="10211427"/>
            <a:chOff x="-3223008" y="-2215775"/>
            <a:chExt cx="14556557" cy="10211427"/>
          </a:xfrm>
        </p:grpSpPr>
        <p:pic>
          <p:nvPicPr>
            <p:cNvPr id="10" name="Google Shape;10;p2"/>
            <p:cNvPicPr preferRelativeResize="0"/>
            <p:nvPr/>
          </p:nvPicPr>
          <p:blipFill>
            <a:blip r:embed="rId2">
              <a:alphaModFix/>
            </a:blip>
            <a:stretch>
              <a:fillRect/>
            </a:stretch>
          </p:blipFill>
          <p:spPr>
            <a:xfrm rot="1776129">
              <a:off x="5398439" y="-990361"/>
              <a:ext cx="5655472" cy="2626522"/>
            </a:xfrm>
            <a:prstGeom prst="rect">
              <a:avLst/>
            </a:prstGeom>
            <a:noFill/>
            <a:ln>
              <a:noFill/>
            </a:ln>
          </p:spPr>
        </p:pic>
        <p:pic>
          <p:nvPicPr>
            <p:cNvPr id="11" name="Google Shape;11;p2"/>
            <p:cNvPicPr preferRelativeResize="0"/>
            <p:nvPr/>
          </p:nvPicPr>
          <p:blipFill>
            <a:blip r:embed="rId3">
              <a:alphaModFix/>
            </a:blip>
            <a:stretch>
              <a:fillRect/>
            </a:stretch>
          </p:blipFill>
          <p:spPr>
            <a:xfrm rot="1180232">
              <a:off x="-2566982" y="1792900"/>
              <a:ext cx="7185315" cy="5143501"/>
            </a:xfrm>
            <a:prstGeom prst="rect">
              <a:avLst/>
            </a:prstGeom>
            <a:noFill/>
            <a:ln>
              <a:noFill/>
            </a:ln>
          </p:spPr>
        </p:pic>
      </p:grpSp>
      <p:sp>
        <p:nvSpPr>
          <p:cNvPr id="12" name="Google Shape;12;p2"/>
          <p:cNvSpPr/>
          <p:nvPr/>
        </p:nvSpPr>
        <p:spPr>
          <a:xfrm>
            <a:off x="233100" y="252900"/>
            <a:ext cx="8677800" cy="463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13" name="Google Shape;13;p2"/>
          <p:cNvSpPr txBox="1">
            <a:spLocks noGrp="1"/>
          </p:cNvSpPr>
          <p:nvPr>
            <p:ph type="ctrTitle"/>
          </p:nvPr>
        </p:nvSpPr>
        <p:spPr>
          <a:xfrm>
            <a:off x="1830450" y="1191425"/>
            <a:ext cx="5483100" cy="2031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6000"/>
              <a:buNone/>
              <a:defRPr sz="6000" b="0"/>
            </a:lvl1pPr>
            <a:lvl2pPr lvl="1" algn="ctr">
              <a:spcBef>
                <a:spcPts val="0"/>
              </a:spcBef>
              <a:spcAft>
                <a:spcPts val="0"/>
              </a:spcAft>
              <a:buClr>
                <a:srgbClr val="191919"/>
              </a:buClr>
              <a:buSzPts val="6000"/>
              <a:buNone/>
              <a:defRPr sz="6000">
                <a:solidFill>
                  <a:srgbClr val="191919"/>
                </a:solidFill>
              </a:defRPr>
            </a:lvl2pPr>
            <a:lvl3pPr lvl="2" algn="ctr">
              <a:spcBef>
                <a:spcPts val="0"/>
              </a:spcBef>
              <a:spcAft>
                <a:spcPts val="0"/>
              </a:spcAft>
              <a:buClr>
                <a:srgbClr val="191919"/>
              </a:buClr>
              <a:buSzPts val="6000"/>
              <a:buNone/>
              <a:defRPr sz="6000">
                <a:solidFill>
                  <a:srgbClr val="191919"/>
                </a:solidFill>
              </a:defRPr>
            </a:lvl3pPr>
            <a:lvl4pPr lvl="3" algn="ctr">
              <a:spcBef>
                <a:spcPts val="0"/>
              </a:spcBef>
              <a:spcAft>
                <a:spcPts val="0"/>
              </a:spcAft>
              <a:buClr>
                <a:srgbClr val="191919"/>
              </a:buClr>
              <a:buSzPts val="6000"/>
              <a:buNone/>
              <a:defRPr sz="6000">
                <a:solidFill>
                  <a:srgbClr val="191919"/>
                </a:solidFill>
              </a:defRPr>
            </a:lvl4pPr>
            <a:lvl5pPr lvl="4" algn="ctr">
              <a:spcBef>
                <a:spcPts val="0"/>
              </a:spcBef>
              <a:spcAft>
                <a:spcPts val="0"/>
              </a:spcAft>
              <a:buClr>
                <a:srgbClr val="191919"/>
              </a:buClr>
              <a:buSzPts val="6000"/>
              <a:buNone/>
              <a:defRPr sz="6000">
                <a:solidFill>
                  <a:srgbClr val="191919"/>
                </a:solidFill>
              </a:defRPr>
            </a:lvl5pPr>
            <a:lvl6pPr lvl="5" algn="ctr">
              <a:spcBef>
                <a:spcPts val="0"/>
              </a:spcBef>
              <a:spcAft>
                <a:spcPts val="0"/>
              </a:spcAft>
              <a:buClr>
                <a:srgbClr val="191919"/>
              </a:buClr>
              <a:buSzPts val="6000"/>
              <a:buNone/>
              <a:defRPr sz="6000">
                <a:solidFill>
                  <a:srgbClr val="191919"/>
                </a:solidFill>
              </a:defRPr>
            </a:lvl6pPr>
            <a:lvl7pPr lvl="6" algn="ctr">
              <a:spcBef>
                <a:spcPts val="0"/>
              </a:spcBef>
              <a:spcAft>
                <a:spcPts val="0"/>
              </a:spcAft>
              <a:buClr>
                <a:srgbClr val="191919"/>
              </a:buClr>
              <a:buSzPts val="6000"/>
              <a:buNone/>
              <a:defRPr sz="6000">
                <a:solidFill>
                  <a:srgbClr val="191919"/>
                </a:solidFill>
              </a:defRPr>
            </a:lvl7pPr>
            <a:lvl8pPr lvl="7" algn="ctr">
              <a:spcBef>
                <a:spcPts val="0"/>
              </a:spcBef>
              <a:spcAft>
                <a:spcPts val="0"/>
              </a:spcAft>
              <a:buClr>
                <a:srgbClr val="191919"/>
              </a:buClr>
              <a:buSzPts val="6000"/>
              <a:buNone/>
              <a:defRPr sz="6000">
                <a:solidFill>
                  <a:srgbClr val="191919"/>
                </a:solidFill>
              </a:defRPr>
            </a:lvl8pPr>
            <a:lvl9pPr lvl="8" algn="ctr">
              <a:spcBef>
                <a:spcPts val="0"/>
              </a:spcBef>
              <a:spcAft>
                <a:spcPts val="0"/>
              </a:spcAft>
              <a:buClr>
                <a:srgbClr val="191919"/>
              </a:buClr>
              <a:buSzPts val="6000"/>
              <a:buNone/>
              <a:defRPr sz="6000">
                <a:solidFill>
                  <a:srgbClr val="191919"/>
                </a:solidFill>
              </a:defRPr>
            </a:lvl9pPr>
          </a:lstStyle>
          <a:p>
            <a:endParaRPr/>
          </a:p>
        </p:txBody>
      </p:sp>
      <p:sp>
        <p:nvSpPr>
          <p:cNvPr id="14" name="Google Shape;14;p2"/>
          <p:cNvSpPr txBox="1">
            <a:spLocks noGrp="1"/>
          </p:cNvSpPr>
          <p:nvPr>
            <p:ph type="subTitle" idx="1"/>
          </p:nvPr>
        </p:nvSpPr>
        <p:spPr>
          <a:xfrm>
            <a:off x="1830450" y="3712375"/>
            <a:ext cx="54831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9"/>
        <p:cNvGrpSpPr/>
        <p:nvPr/>
      </p:nvGrpSpPr>
      <p:grpSpPr>
        <a:xfrm>
          <a:off x="0" y="0"/>
          <a:ext cx="0" cy="0"/>
          <a:chOff x="0" y="0"/>
          <a:chExt cx="0" cy="0"/>
        </a:xfrm>
      </p:grpSpPr>
      <p:grpSp>
        <p:nvGrpSpPr>
          <p:cNvPr id="240" name="Google Shape;240;p25"/>
          <p:cNvGrpSpPr/>
          <p:nvPr/>
        </p:nvGrpSpPr>
        <p:grpSpPr>
          <a:xfrm>
            <a:off x="233100" y="252900"/>
            <a:ext cx="8677800" cy="4637700"/>
            <a:chOff x="233100" y="252900"/>
            <a:chExt cx="8677800" cy="4637700"/>
          </a:xfrm>
        </p:grpSpPr>
        <p:sp>
          <p:nvSpPr>
            <p:cNvPr id="241" name="Google Shape;241;p25"/>
            <p:cNvSpPr/>
            <p:nvPr/>
          </p:nvSpPr>
          <p:spPr>
            <a:xfrm>
              <a:off x="233100" y="252900"/>
              <a:ext cx="8677800" cy="463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nvGrpSpPr>
            <p:cNvPr id="242" name="Google Shape;242;p25"/>
            <p:cNvGrpSpPr/>
            <p:nvPr/>
          </p:nvGrpSpPr>
          <p:grpSpPr>
            <a:xfrm>
              <a:off x="486125" y="539500"/>
              <a:ext cx="8171750" cy="4064500"/>
              <a:chOff x="486125" y="539500"/>
              <a:chExt cx="8171750" cy="4064500"/>
            </a:xfrm>
          </p:grpSpPr>
          <p:grpSp>
            <p:nvGrpSpPr>
              <p:cNvPr id="243" name="Google Shape;243;p25"/>
              <p:cNvGrpSpPr/>
              <p:nvPr/>
            </p:nvGrpSpPr>
            <p:grpSpPr>
              <a:xfrm rot="5400000">
                <a:off x="299400" y="4190175"/>
                <a:ext cx="600550" cy="227100"/>
                <a:chOff x="789175" y="425950"/>
                <a:chExt cx="600550" cy="227100"/>
              </a:xfrm>
            </p:grpSpPr>
            <p:sp>
              <p:nvSpPr>
                <p:cNvPr id="244" name="Google Shape;244;p25"/>
                <p:cNvSpPr/>
                <p:nvPr/>
              </p:nvSpPr>
              <p:spPr>
                <a:xfrm>
                  <a:off x="78917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45" name="Google Shape;245;p25"/>
                <p:cNvSpPr/>
                <p:nvPr/>
              </p:nvSpPr>
              <p:spPr>
                <a:xfrm>
                  <a:off x="116262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
            <p:nvSpPr>
              <p:cNvPr id="246" name="Google Shape;246;p25"/>
              <p:cNvSpPr/>
              <p:nvPr/>
            </p:nvSpPr>
            <p:spPr>
              <a:xfrm rot="5400000">
                <a:off x="8430775" y="53950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grpSp>
      <p:grpSp>
        <p:nvGrpSpPr>
          <p:cNvPr id="247" name="Google Shape;247;p25"/>
          <p:cNvGrpSpPr/>
          <p:nvPr/>
        </p:nvGrpSpPr>
        <p:grpSpPr>
          <a:xfrm>
            <a:off x="-4637900" y="-3318702"/>
            <a:ext cx="16509950" cy="12107424"/>
            <a:chOff x="-4637900" y="-3318702"/>
            <a:chExt cx="16509950" cy="12107424"/>
          </a:xfrm>
        </p:grpSpPr>
        <p:pic>
          <p:nvPicPr>
            <p:cNvPr id="248" name="Google Shape;248;p25"/>
            <p:cNvPicPr preferRelativeResize="0"/>
            <p:nvPr/>
          </p:nvPicPr>
          <p:blipFill>
            <a:blip r:embed="rId2">
              <a:alphaModFix/>
            </a:blip>
            <a:stretch>
              <a:fillRect/>
            </a:stretch>
          </p:blipFill>
          <p:spPr>
            <a:xfrm rot="4174564">
              <a:off x="6805253" y="-2152294"/>
              <a:ext cx="5000719" cy="3615060"/>
            </a:xfrm>
            <a:prstGeom prst="rect">
              <a:avLst/>
            </a:prstGeom>
            <a:noFill/>
            <a:ln>
              <a:noFill/>
            </a:ln>
          </p:spPr>
        </p:pic>
        <p:pic>
          <p:nvPicPr>
            <p:cNvPr id="249" name="Google Shape;249;p25"/>
            <p:cNvPicPr preferRelativeResize="0"/>
            <p:nvPr/>
          </p:nvPicPr>
          <p:blipFill>
            <a:blip r:embed="rId2">
              <a:alphaModFix/>
            </a:blip>
            <a:stretch>
              <a:fillRect/>
            </a:stretch>
          </p:blipFill>
          <p:spPr>
            <a:xfrm rot="4174570">
              <a:off x="-4537818" y="1545241"/>
              <a:ext cx="7575637" cy="547646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grpSp>
        <p:nvGrpSpPr>
          <p:cNvPr id="27" name="Google Shape;27;p4"/>
          <p:cNvGrpSpPr/>
          <p:nvPr/>
        </p:nvGrpSpPr>
        <p:grpSpPr>
          <a:xfrm>
            <a:off x="-1932494" y="-1357225"/>
            <a:ext cx="12499649" cy="7027446"/>
            <a:chOff x="-1932494" y="-1357225"/>
            <a:chExt cx="12499649" cy="7027446"/>
          </a:xfrm>
        </p:grpSpPr>
        <p:pic>
          <p:nvPicPr>
            <p:cNvPr id="28" name="Google Shape;28;p4"/>
            <p:cNvPicPr preferRelativeResize="0"/>
            <p:nvPr/>
          </p:nvPicPr>
          <p:blipFill>
            <a:blip r:embed="rId2">
              <a:alphaModFix/>
            </a:blip>
            <a:stretch>
              <a:fillRect/>
            </a:stretch>
          </p:blipFill>
          <p:spPr>
            <a:xfrm rot="5400000">
              <a:off x="-2138120" y="-1151600"/>
              <a:ext cx="3403375" cy="2992125"/>
            </a:xfrm>
            <a:prstGeom prst="rect">
              <a:avLst/>
            </a:prstGeom>
            <a:noFill/>
            <a:ln>
              <a:noFill/>
            </a:ln>
          </p:spPr>
        </p:pic>
        <p:pic>
          <p:nvPicPr>
            <p:cNvPr id="29" name="Google Shape;29;p4"/>
            <p:cNvPicPr preferRelativeResize="0"/>
            <p:nvPr/>
          </p:nvPicPr>
          <p:blipFill>
            <a:blip r:embed="rId3">
              <a:alphaModFix/>
            </a:blip>
            <a:stretch>
              <a:fillRect/>
            </a:stretch>
          </p:blipFill>
          <p:spPr>
            <a:xfrm rot="-827776" flipH="1">
              <a:off x="6967591" y="3675139"/>
              <a:ext cx="3457954" cy="1605940"/>
            </a:xfrm>
            <a:prstGeom prst="rect">
              <a:avLst/>
            </a:prstGeom>
            <a:noFill/>
            <a:ln>
              <a:noFill/>
            </a:ln>
          </p:spPr>
        </p:pic>
      </p:grpSp>
      <p:sp>
        <p:nvSpPr>
          <p:cNvPr id="30" name="Google Shape;30;p4"/>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4"/>
          <p:cNvSpPr txBox="1">
            <a:spLocks noGrp="1"/>
          </p:cNvSpPr>
          <p:nvPr>
            <p:ph type="body" idx="1"/>
          </p:nvPr>
        </p:nvSpPr>
        <p:spPr>
          <a:xfrm>
            <a:off x="720000" y="1215752"/>
            <a:ext cx="7704000" cy="36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pic>
        <p:nvPicPr>
          <p:cNvPr id="64" name="Google Shape;64;p8"/>
          <p:cNvPicPr preferRelativeResize="0"/>
          <p:nvPr/>
        </p:nvPicPr>
        <p:blipFill>
          <a:blip r:embed="rId2">
            <a:alphaModFix/>
          </a:blip>
          <a:stretch>
            <a:fillRect/>
          </a:stretch>
        </p:blipFill>
        <p:spPr>
          <a:xfrm rot="-1180232" flipH="1">
            <a:off x="4983783" y="1865850"/>
            <a:ext cx="7185315" cy="5143501"/>
          </a:xfrm>
          <a:prstGeom prst="rect">
            <a:avLst/>
          </a:prstGeom>
          <a:noFill/>
          <a:ln>
            <a:noFill/>
          </a:ln>
        </p:spPr>
      </p:pic>
      <p:sp>
        <p:nvSpPr>
          <p:cNvPr id="65" name="Google Shape;6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3528300" y="-3099700"/>
            <a:ext cx="15963524" cy="11225150"/>
            <a:chOff x="-3528300" y="-3099700"/>
            <a:chExt cx="15963524" cy="11225150"/>
          </a:xfrm>
        </p:grpSpPr>
        <p:pic>
          <p:nvPicPr>
            <p:cNvPr id="68" name="Google Shape;68;p9"/>
            <p:cNvPicPr preferRelativeResize="0"/>
            <p:nvPr/>
          </p:nvPicPr>
          <p:blipFill>
            <a:blip r:embed="rId2">
              <a:alphaModFix/>
            </a:blip>
            <a:stretch>
              <a:fillRect/>
            </a:stretch>
          </p:blipFill>
          <p:spPr>
            <a:xfrm rot="3430134">
              <a:off x="6535544" y="-1799650"/>
              <a:ext cx="5372760" cy="4181599"/>
            </a:xfrm>
            <a:prstGeom prst="rect">
              <a:avLst/>
            </a:prstGeom>
            <a:noFill/>
            <a:ln>
              <a:noFill/>
            </a:ln>
          </p:spPr>
        </p:pic>
        <p:pic>
          <p:nvPicPr>
            <p:cNvPr id="69" name="Google Shape;69;p9"/>
            <p:cNvPicPr preferRelativeResize="0"/>
            <p:nvPr/>
          </p:nvPicPr>
          <p:blipFill>
            <a:blip r:embed="rId2">
              <a:alphaModFix/>
            </a:blip>
            <a:stretch>
              <a:fillRect/>
            </a:stretch>
          </p:blipFill>
          <p:spPr>
            <a:xfrm rot="3430134">
              <a:off x="-3001381" y="2643800"/>
              <a:ext cx="5372760" cy="4181599"/>
            </a:xfrm>
            <a:prstGeom prst="rect">
              <a:avLst/>
            </a:prstGeom>
            <a:noFill/>
            <a:ln>
              <a:noFill/>
            </a:ln>
          </p:spPr>
        </p:pic>
      </p:grpSp>
      <p:sp>
        <p:nvSpPr>
          <p:cNvPr id="70" name="Google Shape;7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1" name="Google Shape;7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8100" y="0"/>
            <a:ext cx="9144000" cy="5143500"/>
          </a:xfrm>
          <a:prstGeom prst="rect">
            <a:avLst/>
          </a:prstGeom>
          <a:noFill/>
          <a:ln>
            <a:noFill/>
          </a:ln>
        </p:spPr>
      </p:sp>
      <p:sp>
        <p:nvSpPr>
          <p:cNvPr id="74" name="Google Shape;7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64"/>
        <p:cNvGrpSpPr/>
        <p:nvPr/>
      </p:nvGrpSpPr>
      <p:grpSpPr>
        <a:xfrm>
          <a:off x="0" y="0"/>
          <a:ext cx="0" cy="0"/>
          <a:chOff x="0" y="0"/>
          <a:chExt cx="0" cy="0"/>
        </a:xfrm>
      </p:grpSpPr>
      <p:grpSp>
        <p:nvGrpSpPr>
          <p:cNvPr id="165" name="Google Shape;165;p20"/>
          <p:cNvGrpSpPr/>
          <p:nvPr/>
        </p:nvGrpSpPr>
        <p:grpSpPr>
          <a:xfrm>
            <a:off x="-1981200" y="-1251175"/>
            <a:ext cx="13727485" cy="10013074"/>
            <a:chOff x="-1981200" y="-1251175"/>
            <a:chExt cx="13727485" cy="10013074"/>
          </a:xfrm>
        </p:grpSpPr>
        <p:pic>
          <p:nvPicPr>
            <p:cNvPr id="166" name="Google Shape;166;p20"/>
            <p:cNvPicPr preferRelativeResize="0"/>
            <p:nvPr/>
          </p:nvPicPr>
          <p:blipFill>
            <a:blip r:embed="rId2">
              <a:alphaModFix/>
            </a:blip>
            <a:stretch>
              <a:fillRect/>
            </a:stretch>
          </p:blipFill>
          <p:spPr>
            <a:xfrm rot="8489510" flipH="1">
              <a:off x="5337025" y="4274525"/>
              <a:ext cx="6187501" cy="2873600"/>
            </a:xfrm>
            <a:prstGeom prst="rect">
              <a:avLst/>
            </a:prstGeom>
            <a:noFill/>
            <a:ln>
              <a:noFill/>
            </a:ln>
          </p:spPr>
        </p:pic>
        <p:pic>
          <p:nvPicPr>
            <p:cNvPr id="167" name="Google Shape;167;p20"/>
            <p:cNvPicPr preferRelativeResize="0"/>
            <p:nvPr/>
          </p:nvPicPr>
          <p:blipFill>
            <a:blip r:embed="rId3">
              <a:alphaModFix/>
            </a:blip>
            <a:stretch>
              <a:fillRect/>
            </a:stretch>
          </p:blipFill>
          <p:spPr>
            <a:xfrm rot="10800000" flipH="1">
              <a:off x="-1981200" y="-1251175"/>
              <a:ext cx="4248050" cy="3040901"/>
            </a:xfrm>
            <a:prstGeom prst="rect">
              <a:avLst/>
            </a:prstGeom>
            <a:noFill/>
            <a:ln>
              <a:noFill/>
            </a:ln>
          </p:spPr>
        </p:pic>
      </p:grpSp>
      <p:sp>
        <p:nvSpPr>
          <p:cNvPr id="168" name="Google Shape;168;p20"/>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0"/>
          <p:cNvSpPr txBox="1">
            <a:spLocks noGrp="1"/>
          </p:cNvSpPr>
          <p:nvPr>
            <p:ph type="subTitle" idx="1"/>
          </p:nvPr>
        </p:nvSpPr>
        <p:spPr>
          <a:xfrm>
            <a:off x="793574" y="1820300"/>
            <a:ext cx="2811000" cy="11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0" name="Google Shape;170;p20"/>
          <p:cNvSpPr txBox="1">
            <a:spLocks noGrp="1"/>
          </p:cNvSpPr>
          <p:nvPr>
            <p:ph type="subTitle" idx="2"/>
          </p:nvPr>
        </p:nvSpPr>
        <p:spPr>
          <a:xfrm>
            <a:off x="4620126" y="1820300"/>
            <a:ext cx="2811000" cy="11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1" name="Google Shape;171;p20"/>
          <p:cNvSpPr txBox="1">
            <a:spLocks noGrp="1"/>
          </p:cNvSpPr>
          <p:nvPr>
            <p:ph type="subTitle" idx="3"/>
          </p:nvPr>
        </p:nvSpPr>
        <p:spPr>
          <a:xfrm>
            <a:off x="793574" y="3524129"/>
            <a:ext cx="2811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20"/>
          <p:cNvSpPr txBox="1">
            <a:spLocks noGrp="1"/>
          </p:cNvSpPr>
          <p:nvPr>
            <p:ph type="subTitle" idx="4"/>
          </p:nvPr>
        </p:nvSpPr>
        <p:spPr>
          <a:xfrm>
            <a:off x="4620126" y="3524129"/>
            <a:ext cx="2811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20"/>
          <p:cNvSpPr txBox="1">
            <a:spLocks noGrp="1"/>
          </p:cNvSpPr>
          <p:nvPr>
            <p:ph type="subTitle" idx="5"/>
          </p:nvPr>
        </p:nvSpPr>
        <p:spPr>
          <a:xfrm>
            <a:off x="793575" y="1345790"/>
            <a:ext cx="28110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a:latin typeface="Inter"/>
                <a:ea typeface="Inter"/>
                <a:cs typeface="Inter"/>
                <a:sym typeface="Inter"/>
              </a:defRPr>
            </a:lvl2pPr>
            <a:lvl3pPr lvl="2" algn="ctr" rtl="0">
              <a:lnSpc>
                <a:spcPct val="100000"/>
              </a:lnSpc>
              <a:spcBef>
                <a:spcPts val="0"/>
              </a:spcBef>
              <a:spcAft>
                <a:spcPts val="0"/>
              </a:spcAft>
              <a:buSzPts val="1800"/>
              <a:buFont typeface="Inter"/>
              <a:buNone/>
              <a:defRPr sz="1800">
                <a:latin typeface="Inter"/>
                <a:ea typeface="Inter"/>
                <a:cs typeface="Inter"/>
                <a:sym typeface="Inter"/>
              </a:defRPr>
            </a:lvl3pPr>
            <a:lvl4pPr lvl="3" algn="ctr" rtl="0">
              <a:lnSpc>
                <a:spcPct val="100000"/>
              </a:lnSpc>
              <a:spcBef>
                <a:spcPts val="0"/>
              </a:spcBef>
              <a:spcAft>
                <a:spcPts val="0"/>
              </a:spcAft>
              <a:buSzPts val="1800"/>
              <a:buFont typeface="Inter"/>
              <a:buNone/>
              <a:defRPr sz="1800">
                <a:latin typeface="Inter"/>
                <a:ea typeface="Inter"/>
                <a:cs typeface="Inter"/>
                <a:sym typeface="Inter"/>
              </a:defRPr>
            </a:lvl4pPr>
            <a:lvl5pPr lvl="4" algn="ctr" rtl="0">
              <a:lnSpc>
                <a:spcPct val="100000"/>
              </a:lnSpc>
              <a:spcBef>
                <a:spcPts val="0"/>
              </a:spcBef>
              <a:spcAft>
                <a:spcPts val="0"/>
              </a:spcAft>
              <a:buSzPts val="1800"/>
              <a:buFont typeface="Inter"/>
              <a:buNone/>
              <a:defRPr sz="1800">
                <a:latin typeface="Inter"/>
                <a:ea typeface="Inter"/>
                <a:cs typeface="Inter"/>
                <a:sym typeface="Inter"/>
              </a:defRPr>
            </a:lvl5pPr>
            <a:lvl6pPr lvl="5" algn="ctr" rtl="0">
              <a:lnSpc>
                <a:spcPct val="100000"/>
              </a:lnSpc>
              <a:spcBef>
                <a:spcPts val="0"/>
              </a:spcBef>
              <a:spcAft>
                <a:spcPts val="0"/>
              </a:spcAft>
              <a:buSzPts val="1800"/>
              <a:buFont typeface="Inter"/>
              <a:buNone/>
              <a:defRPr sz="1800">
                <a:latin typeface="Inter"/>
                <a:ea typeface="Inter"/>
                <a:cs typeface="Inter"/>
                <a:sym typeface="Inter"/>
              </a:defRPr>
            </a:lvl6pPr>
            <a:lvl7pPr lvl="6" algn="ctr" rtl="0">
              <a:lnSpc>
                <a:spcPct val="100000"/>
              </a:lnSpc>
              <a:spcBef>
                <a:spcPts val="0"/>
              </a:spcBef>
              <a:spcAft>
                <a:spcPts val="0"/>
              </a:spcAft>
              <a:buSzPts val="1800"/>
              <a:buFont typeface="Inter"/>
              <a:buNone/>
              <a:defRPr sz="1800">
                <a:latin typeface="Inter"/>
                <a:ea typeface="Inter"/>
                <a:cs typeface="Inter"/>
                <a:sym typeface="Inter"/>
              </a:defRPr>
            </a:lvl7pPr>
            <a:lvl8pPr lvl="7" algn="ctr" rtl="0">
              <a:lnSpc>
                <a:spcPct val="100000"/>
              </a:lnSpc>
              <a:spcBef>
                <a:spcPts val="0"/>
              </a:spcBef>
              <a:spcAft>
                <a:spcPts val="0"/>
              </a:spcAft>
              <a:buSzPts val="1800"/>
              <a:buFont typeface="Inter"/>
              <a:buNone/>
              <a:defRPr sz="1800">
                <a:latin typeface="Inter"/>
                <a:ea typeface="Inter"/>
                <a:cs typeface="Inter"/>
                <a:sym typeface="Inter"/>
              </a:defRPr>
            </a:lvl8pPr>
            <a:lvl9pPr lvl="8" algn="ctr" rtl="0">
              <a:lnSpc>
                <a:spcPct val="100000"/>
              </a:lnSpc>
              <a:spcBef>
                <a:spcPts val="0"/>
              </a:spcBef>
              <a:spcAft>
                <a:spcPts val="0"/>
              </a:spcAft>
              <a:buSzPts val="1800"/>
              <a:buFont typeface="Inter"/>
              <a:buNone/>
              <a:defRPr sz="1800">
                <a:latin typeface="Inter"/>
                <a:ea typeface="Inter"/>
                <a:cs typeface="Inter"/>
                <a:sym typeface="Inter"/>
              </a:defRPr>
            </a:lvl9pPr>
          </a:lstStyle>
          <a:p>
            <a:endParaRPr/>
          </a:p>
        </p:txBody>
      </p:sp>
      <p:sp>
        <p:nvSpPr>
          <p:cNvPr id="174" name="Google Shape;174;p20"/>
          <p:cNvSpPr txBox="1">
            <a:spLocks noGrp="1"/>
          </p:cNvSpPr>
          <p:nvPr>
            <p:ph type="subTitle" idx="6"/>
          </p:nvPr>
        </p:nvSpPr>
        <p:spPr>
          <a:xfrm>
            <a:off x="793575" y="3046885"/>
            <a:ext cx="28110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a:latin typeface="Inter"/>
                <a:ea typeface="Inter"/>
                <a:cs typeface="Inter"/>
                <a:sym typeface="Inter"/>
              </a:defRPr>
            </a:lvl2pPr>
            <a:lvl3pPr lvl="2" algn="ctr" rtl="0">
              <a:lnSpc>
                <a:spcPct val="100000"/>
              </a:lnSpc>
              <a:spcBef>
                <a:spcPts val="0"/>
              </a:spcBef>
              <a:spcAft>
                <a:spcPts val="0"/>
              </a:spcAft>
              <a:buSzPts val="1800"/>
              <a:buFont typeface="Inter"/>
              <a:buNone/>
              <a:defRPr sz="1800">
                <a:latin typeface="Inter"/>
                <a:ea typeface="Inter"/>
                <a:cs typeface="Inter"/>
                <a:sym typeface="Inter"/>
              </a:defRPr>
            </a:lvl3pPr>
            <a:lvl4pPr lvl="3" algn="ctr" rtl="0">
              <a:lnSpc>
                <a:spcPct val="100000"/>
              </a:lnSpc>
              <a:spcBef>
                <a:spcPts val="0"/>
              </a:spcBef>
              <a:spcAft>
                <a:spcPts val="0"/>
              </a:spcAft>
              <a:buSzPts val="1800"/>
              <a:buFont typeface="Inter"/>
              <a:buNone/>
              <a:defRPr sz="1800">
                <a:latin typeface="Inter"/>
                <a:ea typeface="Inter"/>
                <a:cs typeface="Inter"/>
                <a:sym typeface="Inter"/>
              </a:defRPr>
            </a:lvl4pPr>
            <a:lvl5pPr lvl="4" algn="ctr" rtl="0">
              <a:lnSpc>
                <a:spcPct val="100000"/>
              </a:lnSpc>
              <a:spcBef>
                <a:spcPts val="0"/>
              </a:spcBef>
              <a:spcAft>
                <a:spcPts val="0"/>
              </a:spcAft>
              <a:buSzPts val="1800"/>
              <a:buFont typeface="Inter"/>
              <a:buNone/>
              <a:defRPr sz="1800">
                <a:latin typeface="Inter"/>
                <a:ea typeface="Inter"/>
                <a:cs typeface="Inter"/>
                <a:sym typeface="Inter"/>
              </a:defRPr>
            </a:lvl5pPr>
            <a:lvl6pPr lvl="5" algn="ctr" rtl="0">
              <a:lnSpc>
                <a:spcPct val="100000"/>
              </a:lnSpc>
              <a:spcBef>
                <a:spcPts val="0"/>
              </a:spcBef>
              <a:spcAft>
                <a:spcPts val="0"/>
              </a:spcAft>
              <a:buSzPts val="1800"/>
              <a:buFont typeface="Inter"/>
              <a:buNone/>
              <a:defRPr sz="1800">
                <a:latin typeface="Inter"/>
                <a:ea typeface="Inter"/>
                <a:cs typeface="Inter"/>
                <a:sym typeface="Inter"/>
              </a:defRPr>
            </a:lvl6pPr>
            <a:lvl7pPr lvl="6" algn="ctr" rtl="0">
              <a:lnSpc>
                <a:spcPct val="100000"/>
              </a:lnSpc>
              <a:spcBef>
                <a:spcPts val="0"/>
              </a:spcBef>
              <a:spcAft>
                <a:spcPts val="0"/>
              </a:spcAft>
              <a:buSzPts val="1800"/>
              <a:buFont typeface="Inter"/>
              <a:buNone/>
              <a:defRPr sz="1800">
                <a:latin typeface="Inter"/>
                <a:ea typeface="Inter"/>
                <a:cs typeface="Inter"/>
                <a:sym typeface="Inter"/>
              </a:defRPr>
            </a:lvl7pPr>
            <a:lvl8pPr lvl="7" algn="ctr" rtl="0">
              <a:lnSpc>
                <a:spcPct val="100000"/>
              </a:lnSpc>
              <a:spcBef>
                <a:spcPts val="0"/>
              </a:spcBef>
              <a:spcAft>
                <a:spcPts val="0"/>
              </a:spcAft>
              <a:buSzPts val="1800"/>
              <a:buFont typeface="Inter"/>
              <a:buNone/>
              <a:defRPr sz="1800">
                <a:latin typeface="Inter"/>
                <a:ea typeface="Inter"/>
                <a:cs typeface="Inter"/>
                <a:sym typeface="Inter"/>
              </a:defRPr>
            </a:lvl8pPr>
            <a:lvl9pPr lvl="8" algn="ctr" rtl="0">
              <a:lnSpc>
                <a:spcPct val="100000"/>
              </a:lnSpc>
              <a:spcBef>
                <a:spcPts val="0"/>
              </a:spcBef>
              <a:spcAft>
                <a:spcPts val="0"/>
              </a:spcAft>
              <a:buSzPts val="1800"/>
              <a:buFont typeface="Inter"/>
              <a:buNone/>
              <a:defRPr sz="1800">
                <a:latin typeface="Inter"/>
                <a:ea typeface="Inter"/>
                <a:cs typeface="Inter"/>
                <a:sym typeface="Inter"/>
              </a:defRPr>
            </a:lvl9pPr>
          </a:lstStyle>
          <a:p>
            <a:endParaRPr/>
          </a:p>
        </p:txBody>
      </p:sp>
      <p:sp>
        <p:nvSpPr>
          <p:cNvPr id="175" name="Google Shape;175;p20"/>
          <p:cNvSpPr txBox="1">
            <a:spLocks noGrp="1"/>
          </p:cNvSpPr>
          <p:nvPr>
            <p:ph type="subTitle" idx="7"/>
          </p:nvPr>
        </p:nvSpPr>
        <p:spPr>
          <a:xfrm>
            <a:off x="4620100" y="1345790"/>
            <a:ext cx="28110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a:latin typeface="Inter"/>
                <a:ea typeface="Inter"/>
                <a:cs typeface="Inter"/>
                <a:sym typeface="Inter"/>
              </a:defRPr>
            </a:lvl2pPr>
            <a:lvl3pPr lvl="2" algn="ctr" rtl="0">
              <a:lnSpc>
                <a:spcPct val="100000"/>
              </a:lnSpc>
              <a:spcBef>
                <a:spcPts val="0"/>
              </a:spcBef>
              <a:spcAft>
                <a:spcPts val="0"/>
              </a:spcAft>
              <a:buSzPts val="1800"/>
              <a:buFont typeface="Inter"/>
              <a:buNone/>
              <a:defRPr sz="1800">
                <a:latin typeface="Inter"/>
                <a:ea typeface="Inter"/>
                <a:cs typeface="Inter"/>
                <a:sym typeface="Inter"/>
              </a:defRPr>
            </a:lvl3pPr>
            <a:lvl4pPr lvl="3" algn="ctr" rtl="0">
              <a:lnSpc>
                <a:spcPct val="100000"/>
              </a:lnSpc>
              <a:spcBef>
                <a:spcPts val="0"/>
              </a:spcBef>
              <a:spcAft>
                <a:spcPts val="0"/>
              </a:spcAft>
              <a:buSzPts val="1800"/>
              <a:buFont typeface="Inter"/>
              <a:buNone/>
              <a:defRPr sz="1800">
                <a:latin typeface="Inter"/>
                <a:ea typeface="Inter"/>
                <a:cs typeface="Inter"/>
                <a:sym typeface="Inter"/>
              </a:defRPr>
            </a:lvl4pPr>
            <a:lvl5pPr lvl="4" algn="ctr" rtl="0">
              <a:lnSpc>
                <a:spcPct val="100000"/>
              </a:lnSpc>
              <a:spcBef>
                <a:spcPts val="0"/>
              </a:spcBef>
              <a:spcAft>
                <a:spcPts val="0"/>
              </a:spcAft>
              <a:buSzPts val="1800"/>
              <a:buFont typeface="Inter"/>
              <a:buNone/>
              <a:defRPr sz="1800">
                <a:latin typeface="Inter"/>
                <a:ea typeface="Inter"/>
                <a:cs typeface="Inter"/>
                <a:sym typeface="Inter"/>
              </a:defRPr>
            </a:lvl5pPr>
            <a:lvl6pPr lvl="5" algn="ctr" rtl="0">
              <a:lnSpc>
                <a:spcPct val="100000"/>
              </a:lnSpc>
              <a:spcBef>
                <a:spcPts val="0"/>
              </a:spcBef>
              <a:spcAft>
                <a:spcPts val="0"/>
              </a:spcAft>
              <a:buSzPts val="1800"/>
              <a:buFont typeface="Inter"/>
              <a:buNone/>
              <a:defRPr sz="1800">
                <a:latin typeface="Inter"/>
                <a:ea typeface="Inter"/>
                <a:cs typeface="Inter"/>
                <a:sym typeface="Inter"/>
              </a:defRPr>
            </a:lvl6pPr>
            <a:lvl7pPr lvl="6" algn="ctr" rtl="0">
              <a:lnSpc>
                <a:spcPct val="100000"/>
              </a:lnSpc>
              <a:spcBef>
                <a:spcPts val="0"/>
              </a:spcBef>
              <a:spcAft>
                <a:spcPts val="0"/>
              </a:spcAft>
              <a:buSzPts val="1800"/>
              <a:buFont typeface="Inter"/>
              <a:buNone/>
              <a:defRPr sz="1800">
                <a:latin typeface="Inter"/>
                <a:ea typeface="Inter"/>
                <a:cs typeface="Inter"/>
                <a:sym typeface="Inter"/>
              </a:defRPr>
            </a:lvl7pPr>
            <a:lvl8pPr lvl="7" algn="ctr" rtl="0">
              <a:lnSpc>
                <a:spcPct val="100000"/>
              </a:lnSpc>
              <a:spcBef>
                <a:spcPts val="0"/>
              </a:spcBef>
              <a:spcAft>
                <a:spcPts val="0"/>
              </a:spcAft>
              <a:buSzPts val="1800"/>
              <a:buFont typeface="Inter"/>
              <a:buNone/>
              <a:defRPr sz="1800">
                <a:latin typeface="Inter"/>
                <a:ea typeface="Inter"/>
                <a:cs typeface="Inter"/>
                <a:sym typeface="Inter"/>
              </a:defRPr>
            </a:lvl8pPr>
            <a:lvl9pPr lvl="8" algn="ctr" rtl="0">
              <a:lnSpc>
                <a:spcPct val="100000"/>
              </a:lnSpc>
              <a:spcBef>
                <a:spcPts val="0"/>
              </a:spcBef>
              <a:spcAft>
                <a:spcPts val="0"/>
              </a:spcAft>
              <a:buSzPts val="1800"/>
              <a:buFont typeface="Inter"/>
              <a:buNone/>
              <a:defRPr sz="1800">
                <a:latin typeface="Inter"/>
                <a:ea typeface="Inter"/>
                <a:cs typeface="Inter"/>
                <a:sym typeface="Inter"/>
              </a:defRPr>
            </a:lvl9pPr>
          </a:lstStyle>
          <a:p>
            <a:endParaRPr/>
          </a:p>
        </p:txBody>
      </p:sp>
      <p:sp>
        <p:nvSpPr>
          <p:cNvPr id="176" name="Google Shape;176;p20"/>
          <p:cNvSpPr txBox="1">
            <a:spLocks noGrp="1"/>
          </p:cNvSpPr>
          <p:nvPr>
            <p:ph type="subTitle" idx="8"/>
          </p:nvPr>
        </p:nvSpPr>
        <p:spPr>
          <a:xfrm>
            <a:off x="4620100" y="3046885"/>
            <a:ext cx="28110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a:latin typeface="Inter"/>
                <a:ea typeface="Inter"/>
                <a:cs typeface="Inter"/>
                <a:sym typeface="Inter"/>
              </a:defRPr>
            </a:lvl2pPr>
            <a:lvl3pPr lvl="2" algn="ctr" rtl="0">
              <a:lnSpc>
                <a:spcPct val="100000"/>
              </a:lnSpc>
              <a:spcBef>
                <a:spcPts val="0"/>
              </a:spcBef>
              <a:spcAft>
                <a:spcPts val="0"/>
              </a:spcAft>
              <a:buSzPts val="1800"/>
              <a:buFont typeface="Inter"/>
              <a:buNone/>
              <a:defRPr sz="1800">
                <a:latin typeface="Inter"/>
                <a:ea typeface="Inter"/>
                <a:cs typeface="Inter"/>
                <a:sym typeface="Inter"/>
              </a:defRPr>
            </a:lvl3pPr>
            <a:lvl4pPr lvl="3" algn="ctr" rtl="0">
              <a:lnSpc>
                <a:spcPct val="100000"/>
              </a:lnSpc>
              <a:spcBef>
                <a:spcPts val="0"/>
              </a:spcBef>
              <a:spcAft>
                <a:spcPts val="0"/>
              </a:spcAft>
              <a:buSzPts val="1800"/>
              <a:buFont typeface="Inter"/>
              <a:buNone/>
              <a:defRPr sz="1800">
                <a:latin typeface="Inter"/>
                <a:ea typeface="Inter"/>
                <a:cs typeface="Inter"/>
                <a:sym typeface="Inter"/>
              </a:defRPr>
            </a:lvl4pPr>
            <a:lvl5pPr lvl="4" algn="ctr" rtl="0">
              <a:lnSpc>
                <a:spcPct val="100000"/>
              </a:lnSpc>
              <a:spcBef>
                <a:spcPts val="0"/>
              </a:spcBef>
              <a:spcAft>
                <a:spcPts val="0"/>
              </a:spcAft>
              <a:buSzPts val="1800"/>
              <a:buFont typeface="Inter"/>
              <a:buNone/>
              <a:defRPr sz="1800">
                <a:latin typeface="Inter"/>
                <a:ea typeface="Inter"/>
                <a:cs typeface="Inter"/>
                <a:sym typeface="Inter"/>
              </a:defRPr>
            </a:lvl5pPr>
            <a:lvl6pPr lvl="5" algn="ctr" rtl="0">
              <a:lnSpc>
                <a:spcPct val="100000"/>
              </a:lnSpc>
              <a:spcBef>
                <a:spcPts val="0"/>
              </a:spcBef>
              <a:spcAft>
                <a:spcPts val="0"/>
              </a:spcAft>
              <a:buSzPts val="1800"/>
              <a:buFont typeface="Inter"/>
              <a:buNone/>
              <a:defRPr sz="1800">
                <a:latin typeface="Inter"/>
                <a:ea typeface="Inter"/>
                <a:cs typeface="Inter"/>
                <a:sym typeface="Inter"/>
              </a:defRPr>
            </a:lvl6pPr>
            <a:lvl7pPr lvl="6" algn="ctr" rtl="0">
              <a:lnSpc>
                <a:spcPct val="100000"/>
              </a:lnSpc>
              <a:spcBef>
                <a:spcPts val="0"/>
              </a:spcBef>
              <a:spcAft>
                <a:spcPts val="0"/>
              </a:spcAft>
              <a:buSzPts val="1800"/>
              <a:buFont typeface="Inter"/>
              <a:buNone/>
              <a:defRPr sz="1800">
                <a:latin typeface="Inter"/>
                <a:ea typeface="Inter"/>
                <a:cs typeface="Inter"/>
                <a:sym typeface="Inter"/>
              </a:defRPr>
            </a:lvl7pPr>
            <a:lvl8pPr lvl="7" algn="ctr" rtl="0">
              <a:lnSpc>
                <a:spcPct val="100000"/>
              </a:lnSpc>
              <a:spcBef>
                <a:spcPts val="0"/>
              </a:spcBef>
              <a:spcAft>
                <a:spcPts val="0"/>
              </a:spcAft>
              <a:buSzPts val="1800"/>
              <a:buFont typeface="Inter"/>
              <a:buNone/>
              <a:defRPr sz="1800">
                <a:latin typeface="Inter"/>
                <a:ea typeface="Inter"/>
                <a:cs typeface="Inter"/>
                <a:sym typeface="Inter"/>
              </a:defRPr>
            </a:lvl8pPr>
            <a:lvl9pPr lvl="8" algn="ctr" rtl="0">
              <a:lnSpc>
                <a:spcPct val="100000"/>
              </a:lnSpc>
              <a:spcBef>
                <a:spcPts val="0"/>
              </a:spcBef>
              <a:spcAft>
                <a:spcPts val="0"/>
              </a:spcAft>
              <a:buSzPts val="1800"/>
              <a:buFont typeface="Inter"/>
              <a:buNone/>
              <a:defRPr sz="1800">
                <a:latin typeface="Inter"/>
                <a:ea typeface="Inter"/>
                <a:cs typeface="Inter"/>
                <a:sym typeface="Inter"/>
              </a:defRPr>
            </a:lvl9pPr>
          </a:lstStyle>
          <a:p>
            <a:endParaRPr/>
          </a:p>
        </p:txBody>
      </p:sp>
      <p:grpSp>
        <p:nvGrpSpPr>
          <p:cNvPr id="177" name="Google Shape;177;p20"/>
          <p:cNvGrpSpPr/>
          <p:nvPr/>
        </p:nvGrpSpPr>
        <p:grpSpPr>
          <a:xfrm>
            <a:off x="226225" y="312400"/>
            <a:ext cx="8665550" cy="4649350"/>
            <a:chOff x="226225" y="312400"/>
            <a:chExt cx="8665550" cy="4649350"/>
          </a:xfrm>
        </p:grpSpPr>
        <p:sp>
          <p:nvSpPr>
            <p:cNvPr id="178" name="Google Shape;178;p20"/>
            <p:cNvSpPr/>
            <p:nvPr/>
          </p:nvSpPr>
          <p:spPr>
            <a:xfrm>
              <a:off x="8664675" y="31240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nvGrpSpPr>
            <p:cNvPr id="179" name="Google Shape;179;p20"/>
            <p:cNvGrpSpPr/>
            <p:nvPr/>
          </p:nvGrpSpPr>
          <p:grpSpPr>
            <a:xfrm>
              <a:off x="226225" y="4734650"/>
              <a:ext cx="600550" cy="227100"/>
              <a:chOff x="415725" y="425950"/>
              <a:chExt cx="600550" cy="227100"/>
            </a:xfrm>
          </p:grpSpPr>
          <p:sp>
            <p:nvSpPr>
              <p:cNvPr id="180" name="Google Shape;180;p20"/>
              <p:cNvSpPr/>
              <p:nvPr/>
            </p:nvSpPr>
            <p:spPr>
              <a:xfrm>
                <a:off x="41572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181" name="Google Shape;181;p20"/>
              <p:cNvSpPr/>
              <p:nvPr/>
            </p:nvSpPr>
            <p:spPr>
              <a:xfrm>
                <a:off x="789175" y="425950"/>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4" name="Google Shape;184;p21"/>
          <p:cNvSpPr txBox="1">
            <a:spLocks noGrp="1"/>
          </p:cNvSpPr>
          <p:nvPr>
            <p:ph type="subTitle" idx="1"/>
          </p:nvPr>
        </p:nvSpPr>
        <p:spPr>
          <a:xfrm>
            <a:off x="723900" y="1815708"/>
            <a:ext cx="1986000" cy="11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5" name="Google Shape;185;p21"/>
          <p:cNvSpPr txBox="1">
            <a:spLocks noGrp="1"/>
          </p:cNvSpPr>
          <p:nvPr>
            <p:ph type="subTitle" idx="2"/>
          </p:nvPr>
        </p:nvSpPr>
        <p:spPr>
          <a:xfrm>
            <a:off x="3579000" y="1815718"/>
            <a:ext cx="1986000" cy="11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21"/>
          <p:cNvSpPr txBox="1">
            <a:spLocks noGrp="1"/>
          </p:cNvSpPr>
          <p:nvPr>
            <p:ph type="subTitle" idx="3"/>
          </p:nvPr>
        </p:nvSpPr>
        <p:spPr>
          <a:xfrm>
            <a:off x="723900" y="3527763"/>
            <a:ext cx="1986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21"/>
          <p:cNvSpPr txBox="1">
            <a:spLocks noGrp="1"/>
          </p:cNvSpPr>
          <p:nvPr>
            <p:ph type="subTitle" idx="4"/>
          </p:nvPr>
        </p:nvSpPr>
        <p:spPr>
          <a:xfrm>
            <a:off x="3579000" y="3527763"/>
            <a:ext cx="1986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21"/>
          <p:cNvSpPr txBox="1">
            <a:spLocks noGrp="1"/>
          </p:cNvSpPr>
          <p:nvPr>
            <p:ph type="subTitle" idx="5"/>
          </p:nvPr>
        </p:nvSpPr>
        <p:spPr>
          <a:xfrm>
            <a:off x="6434447" y="1815718"/>
            <a:ext cx="1986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9" name="Google Shape;189;p21"/>
          <p:cNvSpPr txBox="1">
            <a:spLocks noGrp="1"/>
          </p:cNvSpPr>
          <p:nvPr>
            <p:ph type="subTitle" idx="6"/>
          </p:nvPr>
        </p:nvSpPr>
        <p:spPr>
          <a:xfrm>
            <a:off x="6434447" y="3527763"/>
            <a:ext cx="1986000" cy="11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0" name="Google Shape;190;p21"/>
          <p:cNvSpPr txBox="1">
            <a:spLocks noGrp="1"/>
          </p:cNvSpPr>
          <p:nvPr>
            <p:ph type="subTitle" idx="7"/>
          </p:nvPr>
        </p:nvSpPr>
        <p:spPr>
          <a:xfrm>
            <a:off x="723900" y="1214975"/>
            <a:ext cx="1984200" cy="59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sp>
        <p:nvSpPr>
          <p:cNvPr id="191" name="Google Shape;191;p21"/>
          <p:cNvSpPr txBox="1">
            <a:spLocks noGrp="1"/>
          </p:cNvSpPr>
          <p:nvPr>
            <p:ph type="subTitle" idx="8"/>
          </p:nvPr>
        </p:nvSpPr>
        <p:spPr>
          <a:xfrm>
            <a:off x="3579000" y="1214983"/>
            <a:ext cx="1984200" cy="59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sp>
        <p:nvSpPr>
          <p:cNvPr id="192" name="Google Shape;192;p21"/>
          <p:cNvSpPr txBox="1">
            <a:spLocks noGrp="1"/>
          </p:cNvSpPr>
          <p:nvPr>
            <p:ph type="subTitle" idx="9"/>
          </p:nvPr>
        </p:nvSpPr>
        <p:spPr>
          <a:xfrm>
            <a:off x="6436247" y="1214983"/>
            <a:ext cx="1984200" cy="59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sp>
        <p:nvSpPr>
          <p:cNvPr id="193" name="Google Shape;193;p21"/>
          <p:cNvSpPr txBox="1">
            <a:spLocks noGrp="1"/>
          </p:cNvSpPr>
          <p:nvPr>
            <p:ph type="subTitle" idx="13"/>
          </p:nvPr>
        </p:nvSpPr>
        <p:spPr>
          <a:xfrm>
            <a:off x="723900" y="2923927"/>
            <a:ext cx="1986000" cy="592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sp>
        <p:nvSpPr>
          <p:cNvPr id="194" name="Google Shape;194;p21"/>
          <p:cNvSpPr txBox="1">
            <a:spLocks noGrp="1"/>
          </p:cNvSpPr>
          <p:nvPr>
            <p:ph type="subTitle" idx="14"/>
          </p:nvPr>
        </p:nvSpPr>
        <p:spPr>
          <a:xfrm>
            <a:off x="3579000" y="2923927"/>
            <a:ext cx="1984200" cy="59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sp>
        <p:nvSpPr>
          <p:cNvPr id="195" name="Google Shape;195;p21"/>
          <p:cNvSpPr txBox="1">
            <a:spLocks noGrp="1"/>
          </p:cNvSpPr>
          <p:nvPr>
            <p:ph type="subTitle" idx="15"/>
          </p:nvPr>
        </p:nvSpPr>
        <p:spPr>
          <a:xfrm>
            <a:off x="6436247" y="2923927"/>
            <a:ext cx="1984200" cy="59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Inter"/>
              <a:buNone/>
              <a:defRPr sz="1800">
                <a:solidFill>
                  <a:schemeClr val="accent2"/>
                </a:solidFill>
                <a:latin typeface="Inter"/>
                <a:ea typeface="Inter"/>
                <a:cs typeface="Inter"/>
                <a:sym typeface="Inter"/>
              </a:defRPr>
            </a:lvl1pPr>
            <a:lvl2pPr lvl="1" algn="ctr" rtl="0">
              <a:lnSpc>
                <a:spcPct val="100000"/>
              </a:lnSpc>
              <a:spcBef>
                <a:spcPts val="0"/>
              </a:spcBef>
              <a:spcAft>
                <a:spcPts val="0"/>
              </a:spcAft>
              <a:buSzPts val="1800"/>
              <a:buFont typeface="Inter"/>
              <a:buNone/>
              <a:defRPr sz="1800" b="1">
                <a:latin typeface="Inter"/>
                <a:ea typeface="Inter"/>
                <a:cs typeface="Inter"/>
                <a:sym typeface="Inter"/>
              </a:defRPr>
            </a:lvl2pPr>
            <a:lvl3pPr lvl="2" algn="ctr" rtl="0">
              <a:lnSpc>
                <a:spcPct val="100000"/>
              </a:lnSpc>
              <a:spcBef>
                <a:spcPts val="0"/>
              </a:spcBef>
              <a:spcAft>
                <a:spcPts val="0"/>
              </a:spcAft>
              <a:buSzPts val="1800"/>
              <a:buFont typeface="Inter"/>
              <a:buNone/>
              <a:defRPr sz="1800" b="1">
                <a:latin typeface="Inter"/>
                <a:ea typeface="Inter"/>
                <a:cs typeface="Inter"/>
                <a:sym typeface="Inter"/>
              </a:defRPr>
            </a:lvl3pPr>
            <a:lvl4pPr lvl="3" algn="ctr" rtl="0">
              <a:lnSpc>
                <a:spcPct val="100000"/>
              </a:lnSpc>
              <a:spcBef>
                <a:spcPts val="0"/>
              </a:spcBef>
              <a:spcAft>
                <a:spcPts val="0"/>
              </a:spcAft>
              <a:buSzPts val="1800"/>
              <a:buFont typeface="Inter"/>
              <a:buNone/>
              <a:defRPr sz="1800" b="1">
                <a:latin typeface="Inter"/>
                <a:ea typeface="Inter"/>
                <a:cs typeface="Inter"/>
                <a:sym typeface="Inter"/>
              </a:defRPr>
            </a:lvl4pPr>
            <a:lvl5pPr lvl="4" algn="ctr" rtl="0">
              <a:lnSpc>
                <a:spcPct val="100000"/>
              </a:lnSpc>
              <a:spcBef>
                <a:spcPts val="0"/>
              </a:spcBef>
              <a:spcAft>
                <a:spcPts val="0"/>
              </a:spcAft>
              <a:buSzPts val="1800"/>
              <a:buFont typeface="Inter"/>
              <a:buNone/>
              <a:defRPr sz="1800" b="1">
                <a:latin typeface="Inter"/>
                <a:ea typeface="Inter"/>
                <a:cs typeface="Inter"/>
                <a:sym typeface="Inter"/>
              </a:defRPr>
            </a:lvl5pPr>
            <a:lvl6pPr lvl="5" algn="ctr" rtl="0">
              <a:lnSpc>
                <a:spcPct val="100000"/>
              </a:lnSpc>
              <a:spcBef>
                <a:spcPts val="0"/>
              </a:spcBef>
              <a:spcAft>
                <a:spcPts val="0"/>
              </a:spcAft>
              <a:buSzPts val="1800"/>
              <a:buFont typeface="Inter"/>
              <a:buNone/>
              <a:defRPr sz="1800" b="1">
                <a:latin typeface="Inter"/>
                <a:ea typeface="Inter"/>
                <a:cs typeface="Inter"/>
                <a:sym typeface="Inter"/>
              </a:defRPr>
            </a:lvl6pPr>
            <a:lvl7pPr lvl="6" algn="ctr" rtl="0">
              <a:lnSpc>
                <a:spcPct val="100000"/>
              </a:lnSpc>
              <a:spcBef>
                <a:spcPts val="0"/>
              </a:spcBef>
              <a:spcAft>
                <a:spcPts val="0"/>
              </a:spcAft>
              <a:buSzPts val="1800"/>
              <a:buFont typeface="Inter"/>
              <a:buNone/>
              <a:defRPr sz="1800" b="1">
                <a:latin typeface="Inter"/>
                <a:ea typeface="Inter"/>
                <a:cs typeface="Inter"/>
                <a:sym typeface="Inter"/>
              </a:defRPr>
            </a:lvl7pPr>
            <a:lvl8pPr lvl="7" algn="ctr" rtl="0">
              <a:lnSpc>
                <a:spcPct val="100000"/>
              </a:lnSpc>
              <a:spcBef>
                <a:spcPts val="0"/>
              </a:spcBef>
              <a:spcAft>
                <a:spcPts val="0"/>
              </a:spcAft>
              <a:buSzPts val="1800"/>
              <a:buFont typeface="Inter"/>
              <a:buNone/>
              <a:defRPr sz="1800" b="1">
                <a:latin typeface="Inter"/>
                <a:ea typeface="Inter"/>
                <a:cs typeface="Inter"/>
                <a:sym typeface="Inter"/>
              </a:defRPr>
            </a:lvl8pPr>
            <a:lvl9pPr lvl="8" algn="ctr" rtl="0">
              <a:lnSpc>
                <a:spcPct val="100000"/>
              </a:lnSpc>
              <a:spcBef>
                <a:spcPts val="0"/>
              </a:spcBef>
              <a:spcAft>
                <a:spcPts val="0"/>
              </a:spcAft>
              <a:buSzPts val="1800"/>
              <a:buFont typeface="Inter"/>
              <a:buNone/>
              <a:defRPr sz="1800" b="1">
                <a:latin typeface="Inter"/>
                <a:ea typeface="Inter"/>
                <a:cs typeface="Inter"/>
                <a:sym typeface="Inter"/>
              </a:defRPr>
            </a:lvl9pPr>
          </a:lstStyle>
          <a:p>
            <a:endParaRPr/>
          </a:p>
        </p:txBody>
      </p:sp>
      <p:pic>
        <p:nvPicPr>
          <p:cNvPr id="196" name="Google Shape;196;p21"/>
          <p:cNvPicPr preferRelativeResize="0"/>
          <p:nvPr/>
        </p:nvPicPr>
        <p:blipFill>
          <a:blip r:embed="rId2">
            <a:alphaModFix/>
          </a:blip>
          <a:stretch>
            <a:fillRect/>
          </a:stretch>
        </p:blipFill>
        <p:spPr>
          <a:xfrm rot="718855">
            <a:off x="7573882" y="2765850"/>
            <a:ext cx="5878286" cy="5143500"/>
          </a:xfrm>
          <a:prstGeom prst="rect">
            <a:avLst/>
          </a:prstGeom>
          <a:noFill/>
          <a:ln>
            <a:noFill/>
          </a:ln>
        </p:spPr>
      </p:pic>
      <p:grpSp>
        <p:nvGrpSpPr>
          <p:cNvPr id="197" name="Google Shape;197;p21"/>
          <p:cNvGrpSpPr/>
          <p:nvPr/>
        </p:nvGrpSpPr>
        <p:grpSpPr>
          <a:xfrm>
            <a:off x="246950" y="282625"/>
            <a:ext cx="227100" cy="2989200"/>
            <a:chOff x="246950" y="282625"/>
            <a:chExt cx="227100" cy="2989200"/>
          </a:xfrm>
        </p:grpSpPr>
        <p:sp>
          <p:nvSpPr>
            <p:cNvPr id="198" name="Google Shape;198;p21"/>
            <p:cNvSpPr/>
            <p:nvPr/>
          </p:nvSpPr>
          <p:spPr>
            <a:xfrm>
              <a:off x="246950" y="2826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199" name="Google Shape;199;p21"/>
            <p:cNvSpPr/>
            <p:nvPr/>
          </p:nvSpPr>
          <p:spPr>
            <a:xfrm>
              <a:off x="246950" y="267127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00" name="Google Shape;200;p21"/>
            <p:cNvSpPr/>
            <p:nvPr/>
          </p:nvSpPr>
          <p:spPr>
            <a:xfrm>
              <a:off x="246950" y="30447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1"/>
        <p:cNvGrpSpPr/>
        <p:nvPr/>
      </p:nvGrpSpPr>
      <p:grpSpPr>
        <a:xfrm>
          <a:off x="0" y="0"/>
          <a:ext cx="0" cy="0"/>
          <a:chOff x="0" y="0"/>
          <a:chExt cx="0" cy="0"/>
        </a:xfrm>
      </p:grpSpPr>
      <p:grpSp>
        <p:nvGrpSpPr>
          <p:cNvPr id="232" name="Google Shape;232;p24"/>
          <p:cNvGrpSpPr/>
          <p:nvPr/>
        </p:nvGrpSpPr>
        <p:grpSpPr>
          <a:xfrm>
            <a:off x="-2825274" y="-3157415"/>
            <a:ext cx="14284504" cy="10512800"/>
            <a:chOff x="-2825274" y="-3157415"/>
            <a:chExt cx="14284504" cy="10512800"/>
          </a:xfrm>
        </p:grpSpPr>
        <p:pic>
          <p:nvPicPr>
            <p:cNvPr id="233" name="Google Shape;233;p24"/>
            <p:cNvPicPr preferRelativeResize="0"/>
            <p:nvPr/>
          </p:nvPicPr>
          <p:blipFill>
            <a:blip r:embed="rId2">
              <a:alphaModFix/>
            </a:blip>
            <a:stretch>
              <a:fillRect/>
            </a:stretch>
          </p:blipFill>
          <p:spPr>
            <a:xfrm rot="878570" flipH="1">
              <a:off x="5206411" y="2520664"/>
              <a:ext cx="5820694" cy="4166673"/>
            </a:xfrm>
            <a:prstGeom prst="rect">
              <a:avLst/>
            </a:prstGeom>
            <a:noFill/>
            <a:ln>
              <a:noFill/>
            </a:ln>
          </p:spPr>
        </p:pic>
        <p:pic>
          <p:nvPicPr>
            <p:cNvPr id="234" name="Google Shape;234;p24"/>
            <p:cNvPicPr preferRelativeResize="0"/>
            <p:nvPr/>
          </p:nvPicPr>
          <p:blipFill>
            <a:blip r:embed="rId3">
              <a:alphaModFix/>
            </a:blip>
            <a:stretch>
              <a:fillRect/>
            </a:stretch>
          </p:blipFill>
          <p:spPr>
            <a:xfrm rot="-9755820" flipH="1">
              <a:off x="-2240196" y="-2261255"/>
              <a:ext cx="6749446" cy="4945353"/>
            </a:xfrm>
            <a:prstGeom prst="rect">
              <a:avLst/>
            </a:prstGeom>
            <a:noFill/>
            <a:ln>
              <a:noFill/>
            </a:ln>
          </p:spPr>
        </p:pic>
      </p:grpSp>
      <p:grpSp>
        <p:nvGrpSpPr>
          <p:cNvPr id="235" name="Google Shape;235;p24"/>
          <p:cNvGrpSpPr/>
          <p:nvPr/>
        </p:nvGrpSpPr>
        <p:grpSpPr>
          <a:xfrm>
            <a:off x="246950" y="1923050"/>
            <a:ext cx="227100" cy="2989200"/>
            <a:chOff x="246950" y="282625"/>
            <a:chExt cx="227100" cy="2989200"/>
          </a:xfrm>
        </p:grpSpPr>
        <p:sp>
          <p:nvSpPr>
            <p:cNvPr id="236" name="Google Shape;236;p24"/>
            <p:cNvSpPr/>
            <p:nvPr/>
          </p:nvSpPr>
          <p:spPr>
            <a:xfrm>
              <a:off x="246950" y="2826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37" name="Google Shape;237;p24"/>
            <p:cNvSpPr/>
            <p:nvPr/>
          </p:nvSpPr>
          <p:spPr>
            <a:xfrm>
              <a:off x="246950" y="267127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sp>
          <p:nvSpPr>
            <p:cNvPr id="238" name="Google Shape;238;p24"/>
            <p:cNvSpPr/>
            <p:nvPr/>
          </p:nvSpPr>
          <p:spPr>
            <a:xfrm>
              <a:off x="246950" y="3044725"/>
              <a:ext cx="227100" cy="22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aleway"/>
                <a:ea typeface="Raleway"/>
                <a:cs typeface="Raleway"/>
                <a:sym typeface="Raleway"/>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1pPr>
            <a:lvl2pPr lvl="1"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2pPr>
            <a:lvl3pPr lvl="2"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3pPr>
            <a:lvl4pPr lvl="3"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4pPr>
            <a:lvl5pPr lvl="4"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5pPr>
            <a:lvl6pPr lvl="5"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6pPr>
            <a:lvl7pPr lvl="6"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7pPr>
            <a:lvl8pPr lvl="7"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8pPr>
            <a:lvl9pPr lvl="8" rtl="0">
              <a:spcBef>
                <a:spcPts val="0"/>
              </a:spcBef>
              <a:spcAft>
                <a:spcPts val="0"/>
              </a:spcAft>
              <a:buClr>
                <a:schemeClr val="dk1"/>
              </a:buClr>
              <a:buSzPts val="3000"/>
              <a:buFont typeface="Inter"/>
              <a:buNone/>
              <a:defRPr sz="3000">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 id="2147483658" r:id="rId6"/>
    <p:sldLayoutId id="2147483666" r:id="rId7"/>
    <p:sldLayoutId id="2147483667"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colormind.io/api-acces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11.png"/><Relationship Id="rId7" Type="http://schemas.openxmlformats.org/officeDocument/2006/relationships/image" Target="../media/image20.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18.xml"/><Relationship Id="rId16"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29.png"/><Relationship Id="rId5" Type="http://schemas.openxmlformats.org/officeDocument/2006/relationships/image" Target="../media/image13.png"/><Relationship Id="rId15" Type="http://schemas.openxmlformats.org/officeDocument/2006/relationships/image" Target="../media/image33.png"/><Relationship Id="rId10" Type="http://schemas.openxmlformats.org/officeDocument/2006/relationships/image" Target="../media/image23.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2.png"/><Relationship Id="rId1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11.png"/><Relationship Id="rId21" Type="http://schemas.openxmlformats.org/officeDocument/2006/relationships/image" Target="../media/image39.png"/><Relationship Id="rId7" Type="http://schemas.openxmlformats.org/officeDocument/2006/relationships/image" Target="../media/image20.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19.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1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22.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hyperlink" Target="https://zhexinliang.github.io/Control_Colo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drive/folders/1pGrX7RGHIncOi6CbNZFkTaXGUidt7vKV?usp=sharin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richzhang.github.io/colorization/" TargetMode="External"/><Relationship Id="rId2" Type="http://schemas.openxmlformats.org/officeDocument/2006/relationships/hyperlink" Target="https://zhexinliang.github.io/Control_Color/" TargetMode="External"/><Relationship Id="rId1" Type="http://schemas.openxmlformats.org/officeDocument/2006/relationships/slideLayout" Target="../slideLayouts/slideLayout8.xml"/><Relationship Id="rId4" Type="http://schemas.openxmlformats.org/officeDocument/2006/relationships/hyperlink" Target="http://colormind.io/api-acces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richzhang.github.io/colorization/"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ctrTitle"/>
          </p:nvPr>
        </p:nvSpPr>
        <p:spPr>
          <a:xfrm>
            <a:off x="1830450" y="1009050"/>
            <a:ext cx="5483100" cy="203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A MultiModal Colorization App</a:t>
            </a:r>
            <a:endParaRPr sz="5000" dirty="0"/>
          </a:p>
        </p:txBody>
      </p:sp>
      <p:sp>
        <p:nvSpPr>
          <p:cNvPr id="261" name="Google Shape;261;p29"/>
          <p:cNvSpPr txBox="1">
            <a:spLocks noGrp="1"/>
          </p:cNvSpPr>
          <p:nvPr>
            <p:ph type="subTitle" idx="1"/>
          </p:nvPr>
        </p:nvSpPr>
        <p:spPr>
          <a:xfrm>
            <a:off x="728663" y="3679031"/>
            <a:ext cx="5483100" cy="431100"/>
          </a:xfrm>
          <a:prstGeom prst="rect">
            <a:avLst/>
          </a:prstGeom>
        </p:spPr>
        <p:txBody>
          <a:bodyPr spcFirstLastPara="1" wrap="square" lIns="91425" tIns="91425" rIns="91425" bIns="91425" anchor="t" anchorCtr="0">
            <a:noAutofit/>
          </a:bodyPr>
          <a:lstStyle/>
          <a:p>
            <a:pPr marL="0" indent="0"/>
            <a:r>
              <a:rPr lang="it-IT" dirty="0"/>
              <a:t>T</a:t>
            </a:r>
            <a:r>
              <a:rPr lang="en-GB" dirty="0" err="1"/>
              <a:t>eacher</a:t>
            </a:r>
            <a:r>
              <a:rPr lang="en-GB" dirty="0"/>
              <a:t>: Luigi Cinque, Marini</a:t>
            </a:r>
          </a:p>
        </p:txBody>
      </p:sp>
      <p:cxnSp>
        <p:nvCxnSpPr>
          <p:cNvPr id="262" name="Google Shape;262;p29"/>
          <p:cNvCxnSpPr/>
          <p:nvPr/>
        </p:nvCxnSpPr>
        <p:spPr>
          <a:xfrm>
            <a:off x="2512650" y="3534450"/>
            <a:ext cx="4118700" cy="0"/>
          </a:xfrm>
          <a:prstGeom prst="straightConnector1">
            <a:avLst/>
          </a:prstGeom>
          <a:noFill/>
          <a:ln w="9525" cap="flat" cmpd="sng">
            <a:solidFill>
              <a:schemeClr val="dk1"/>
            </a:solidFill>
            <a:prstDash val="solid"/>
            <a:round/>
            <a:headEnd type="none" w="med" len="med"/>
            <a:tailEnd type="none" w="med" len="med"/>
          </a:ln>
        </p:spPr>
      </p:cxnSp>
      <p:sp>
        <p:nvSpPr>
          <p:cNvPr id="2" name="Google Shape;1011;p28">
            <a:extLst>
              <a:ext uri="{FF2B5EF4-FFF2-40B4-BE49-F238E27FC236}">
                <a16:creationId xmlns:a16="http://schemas.microsoft.com/office/drawing/2014/main" id="{1293813B-0266-CDF4-E814-D1B488DA0B99}"/>
              </a:ext>
            </a:extLst>
          </p:cNvPr>
          <p:cNvSpPr txBox="1">
            <a:spLocks/>
          </p:cNvSpPr>
          <p:nvPr/>
        </p:nvSpPr>
        <p:spPr>
          <a:xfrm>
            <a:off x="1175550" y="3074250"/>
            <a:ext cx="6792900"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Raleway"/>
              <a:buNone/>
              <a:defRPr sz="16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pPr marL="0" indent="0"/>
            <a:r>
              <a:rPr lang="en-GB"/>
              <a:t>Computer Vision Project</a:t>
            </a:r>
            <a:endParaRPr lang="en-GB" dirty="0"/>
          </a:p>
        </p:txBody>
      </p:sp>
      <p:sp>
        <p:nvSpPr>
          <p:cNvPr id="3" name="Google Shape;261;p29">
            <a:extLst>
              <a:ext uri="{FF2B5EF4-FFF2-40B4-BE49-F238E27FC236}">
                <a16:creationId xmlns:a16="http://schemas.microsoft.com/office/drawing/2014/main" id="{56320CEC-D2CA-8E71-CBD2-EC0A18A872D8}"/>
              </a:ext>
            </a:extLst>
          </p:cNvPr>
          <p:cNvSpPr txBox="1">
            <a:spLocks/>
          </p:cNvSpPr>
          <p:nvPr/>
        </p:nvSpPr>
        <p:spPr>
          <a:xfrm>
            <a:off x="893667" y="4039161"/>
            <a:ext cx="5483100"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Raleway"/>
              <a:buNone/>
              <a:defRPr sz="16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800"/>
              <a:buFont typeface="Raleway"/>
              <a:buNone/>
              <a:defRPr sz="1800" b="0" i="0" u="none" strike="noStrike" cap="none">
                <a:solidFill>
                  <a:schemeClr val="dk1"/>
                </a:solidFill>
                <a:latin typeface="Raleway"/>
                <a:ea typeface="Raleway"/>
                <a:cs typeface="Raleway"/>
                <a:sym typeface="Raleway"/>
              </a:defRPr>
            </a:lvl9pPr>
          </a:lstStyle>
          <a:p>
            <a:pPr marL="0" indent="0"/>
            <a:r>
              <a:rPr lang="en-GB" dirty="0"/>
              <a:t>Student: Riccardo Scuto 2125102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spTree>
    <p:extLst>
      <p:ext uri="{BB962C8B-B14F-4D97-AF65-F5344CB8AC3E}">
        <p14:creationId xmlns:p14="http://schemas.microsoft.com/office/powerpoint/2010/main" val="220606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pic>
        <p:nvPicPr>
          <p:cNvPr id="2" name="Immagine 1">
            <a:extLst>
              <a:ext uri="{FF2B5EF4-FFF2-40B4-BE49-F238E27FC236}">
                <a16:creationId xmlns:a16="http://schemas.microsoft.com/office/drawing/2014/main" id="{8ADE26B2-D483-E0FA-121C-CE5251140A2C}"/>
              </a:ext>
            </a:extLst>
          </p:cNvPr>
          <p:cNvPicPr>
            <a:picLocks noChangeAspect="1"/>
          </p:cNvPicPr>
          <p:nvPr/>
        </p:nvPicPr>
        <p:blipFill>
          <a:blip r:embed="rId7"/>
          <a:stretch>
            <a:fillRect/>
          </a:stretch>
        </p:blipFill>
        <p:spPr>
          <a:xfrm>
            <a:off x="812085" y="691830"/>
            <a:ext cx="3295481" cy="1879919"/>
          </a:xfrm>
          <a:prstGeom prst="rect">
            <a:avLst/>
          </a:prstGeom>
        </p:spPr>
      </p:pic>
      <p:pic>
        <p:nvPicPr>
          <p:cNvPr id="4" name="Immagine 3">
            <a:extLst>
              <a:ext uri="{FF2B5EF4-FFF2-40B4-BE49-F238E27FC236}">
                <a16:creationId xmlns:a16="http://schemas.microsoft.com/office/drawing/2014/main" id="{CD9A57E4-8198-43FE-507D-752F7684E477}"/>
              </a:ext>
            </a:extLst>
          </p:cNvPr>
          <p:cNvPicPr>
            <a:picLocks noChangeAspect="1"/>
          </p:cNvPicPr>
          <p:nvPr/>
        </p:nvPicPr>
        <p:blipFill>
          <a:blip r:embed="rId8"/>
          <a:stretch>
            <a:fillRect/>
          </a:stretch>
        </p:blipFill>
        <p:spPr>
          <a:xfrm>
            <a:off x="4835546" y="717699"/>
            <a:ext cx="3302999" cy="1854050"/>
          </a:xfrm>
          <a:prstGeom prst="rect">
            <a:avLst/>
          </a:prstGeom>
        </p:spPr>
      </p:pic>
      <p:pic>
        <p:nvPicPr>
          <p:cNvPr id="9" name="Immagine 8">
            <a:extLst>
              <a:ext uri="{FF2B5EF4-FFF2-40B4-BE49-F238E27FC236}">
                <a16:creationId xmlns:a16="http://schemas.microsoft.com/office/drawing/2014/main" id="{A65E41BF-A013-EE4A-DBEF-2A575327B1AF}"/>
              </a:ext>
            </a:extLst>
          </p:cNvPr>
          <p:cNvPicPr>
            <a:picLocks noChangeAspect="1"/>
          </p:cNvPicPr>
          <p:nvPr/>
        </p:nvPicPr>
        <p:blipFill>
          <a:blip r:embed="rId9"/>
          <a:stretch>
            <a:fillRect/>
          </a:stretch>
        </p:blipFill>
        <p:spPr>
          <a:xfrm>
            <a:off x="4843064" y="2958307"/>
            <a:ext cx="3295481" cy="1845239"/>
          </a:xfrm>
          <a:prstGeom prst="rect">
            <a:avLst/>
          </a:prstGeom>
        </p:spPr>
      </p:pic>
      <p:pic>
        <p:nvPicPr>
          <p:cNvPr id="13" name="Immagine 12">
            <a:extLst>
              <a:ext uri="{FF2B5EF4-FFF2-40B4-BE49-F238E27FC236}">
                <a16:creationId xmlns:a16="http://schemas.microsoft.com/office/drawing/2014/main" id="{DF2FF104-10BE-F753-ADD2-2F1BDB74E735}"/>
              </a:ext>
            </a:extLst>
          </p:cNvPr>
          <p:cNvPicPr>
            <a:picLocks noChangeAspect="1"/>
          </p:cNvPicPr>
          <p:nvPr/>
        </p:nvPicPr>
        <p:blipFill>
          <a:blip r:embed="rId10"/>
          <a:stretch>
            <a:fillRect/>
          </a:stretch>
        </p:blipFill>
        <p:spPr>
          <a:xfrm>
            <a:off x="812084" y="2945417"/>
            <a:ext cx="3295481" cy="1879919"/>
          </a:xfrm>
          <a:prstGeom prst="rect">
            <a:avLst/>
          </a:prstGeom>
        </p:spPr>
      </p:pic>
    </p:spTree>
    <p:extLst>
      <p:ext uri="{BB962C8B-B14F-4D97-AF65-F5344CB8AC3E}">
        <p14:creationId xmlns:p14="http://schemas.microsoft.com/office/powerpoint/2010/main" val="52148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Dot colorization </a:t>
            </a:r>
            <a:endParaRPr dirty="0">
              <a:solidFill>
                <a:srgbClr val="47857B"/>
              </a:solidFill>
            </a:endParaRPr>
          </a:p>
        </p:txBody>
      </p:sp>
      <p:sp>
        <p:nvSpPr>
          <p:cNvPr id="398" name="Google Shape;398;p37"/>
          <p:cNvSpPr txBox="1">
            <a:spLocks noGrp="1"/>
          </p:cNvSpPr>
          <p:nvPr>
            <p:ph type="subTitle" idx="4"/>
          </p:nvPr>
        </p:nvSpPr>
        <p:spPr>
          <a:xfrm>
            <a:off x="719999" y="1202793"/>
            <a:ext cx="3116355" cy="322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Dot-based colorization process allows users to manually add </a:t>
            </a:r>
            <a:r>
              <a:rPr lang="en-GB" dirty="0" err="1"/>
              <a:t>color</a:t>
            </a:r>
            <a:r>
              <a:rPr lang="en-GB" dirty="0"/>
              <a:t> hints to a grayscale image, which then influences the colorization result.</a:t>
            </a:r>
          </a:p>
        </p:txBody>
      </p:sp>
      <p:pic>
        <p:nvPicPr>
          <p:cNvPr id="3" name="Immagine 2" descr="Immagine che contiene testo, schermata, software, Carattere&#10;&#10;Descrizione generata automaticamente">
            <a:extLst>
              <a:ext uri="{FF2B5EF4-FFF2-40B4-BE49-F238E27FC236}">
                <a16:creationId xmlns:a16="http://schemas.microsoft.com/office/drawing/2014/main" id="{D4F7AA3B-FD33-B465-08E3-F52ABE928E12}"/>
              </a:ext>
            </a:extLst>
          </p:cNvPr>
          <p:cNvPicPr>
            <a:picLocks noChangeAspect="1"/>
          </p:cNvPicPr>
          <p:nvPr/>
        </p:nvPicPr>
        <p:blipFill rotWithShape="1">
          <a:blip r:embed="rId3"/>
          <a:srcRect l="4135" t="8954" r="4511" b="10511"/>
          <a:stretch/>
        </p:blipFill>
        <p:spPr>
          <a:xfrm>
            <a:off x="3805194" y="1202793"/>
            <a:ext cx="5338806" cy="2061056"/>
          </a:xfrm>
          <a:prstGeom prst="rect">
            <a:avLst/>
          </a:prstGeom>
        </p:spPr>
      </p:pic>
    </p:spTree>
    <p:extLst>
      <p:ext uri="{BB962C8B-B14F-4D97-AF65-F5344CB8AC3E}">
        <p14:creationId xmlns:p14="http://schemas.microsoft.com/office/powerpoint/2010/main" val="1758090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Dot colorization </a:t>
            </a:r>
            <a:endParaRPr dirty="0">
              <a:solidFill>
                <a:srgbClr val="47857B"/>
              </a:solidFill>
            </a:endParaRPr>
          </a:p>
        </p:txBody>
      </p:sp>
      <p:sp>
        <p:nvSpPr>
          <p:cNvPr id="2" name="Google Shape;398;p37">
            <a:extLst>
              <a:ext uri="{FF2B5EF4-FFF2-40B4-BE49-F238E27FC236}">
                <a16:creationId xmlns:a16="http://schemas.microsoft.com/office/drawing/2014/main" id="{CB1CA7E6-9A4E-AB66-5D97-259C8EFC5C78}"/>
              </a:ext>
            </a:extLst>
          </p:cNvPr>
          <p:cNvSpPr txBox="1">
            <a:spLocks/>
          </p:cNvSpPr>
          <p:nvPr/>
        </p:nvSpPr>
        <p:spPr>
          <a:xfrm>
            <a:off x="720000" y="1161541"/>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marL="171450" indent="-171450">
              <a:buFont typeface="Arial" panose="020B0604020202020204" pitchFamily="34" charset="0"/>
              <a:buChar char="•"/>
            </a:pPr>
            <a:r>
              <a:rPr lang="en-GB" b="1" dirty="0"/>
              <a:t>Dot Data: </a:t>
            </a:r>
            <a:r>
              <a:rPr lang="en-GB" dirty="0"/>
              <a:t>The application allows users to draw a Dot on the grayscale image. This is associated with a specific </a:t>
            </a:r>
            <a:r>
              <a:rPr lang="en-GB" dirty="0" err="1"/>
              <a:t>color</a:t>
            </a:r>
            <a:r>
              <a:rPr lang="en-GB" dirty="0"/>
              <a:t> chosen by the user.</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b="1" dirty="0"/>
              <a:t>Identifying Unique Regions: </a:t>
            </a:r>
            <a:r>
              <a:rPr lang="en-GB" dirty="0"/>
              <a:t>To apply user input accurately, the image is segmented into distinct regions. This process helps in mapping user strokes to specific parts of the image, ensuring that the </a:t>
            </a:r>
            <a:r>
              <a:rPr lang="en-GB" dirty="0" err="1"/>
              <a:t>colors</a:t>
            </a:r>
            <a:r>
              <a:rPr lang="en-GB" dirty="0"/>
              <a:t> are applied precisely where the user intended..</a:t>
            </a:r>
          </a:p>
        </p:txBody>
      </p:sp>
      <p:sp>
        <p:nvSpPr>
          <p:cNvPr id="3" name="Google Shape;398;p37">
            <a:extLst>
              <a:ext uri="{FF2B5EF4-FFF2-40B4-BE49-F238E27FC236}">
                <a16:creationId xmlns:a16="http://schemas.microsoft.com/office/drawing/2014/main" id="{95B83505-5570-CABB-6946-1E03125FF3F4}"/>
              </a:ext>
            </a:extLst>
          </p:cNvPr>
          <p:cNvSpPr txBox="1">
            <a:spLocks/>
          </p:cNvSpPr>
          <p:nvPr/>
        </p:nvSpPr>
        <p:spPr>
          <a:xfrm>
            <a:off x="6469552" y="1094225"/>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algn="l">
              <a:buFont typeface="Arial" panose="020B0604020202020204" pitchFamily="34" charset="0"/>
              <a:buChar char="•"/>
            </a:pPr>
            <a:endParaRPr lang="en-GB" b="0" i="0" dirty="0">
              <a:solidFill>
                <a:srgbClr val="ECECEC"/>
              </a:solidFill>
              <a:effectLst/>
              <a:highlight>
                <a:srgbClr val="212121"/>
              </a:highlight>
              <a:latin typeface="Söhne"/>
            </a:endParaRPr>
          </a:p>
        </p:txBody>
      </p:sp>
      <p:sp>
        <p:nvSpPr>
          <p:cNvPr id="4" name="Google Shape;398;p37">
            <a:extLst>
              <a:ext uri="{FF2B5EF4-FFF2-40B4-BE49-F238E27FC236}">
                <a16:creationId xmlns:a16="http://schemas.microsoft.com/office/drawing/2014/main" id="{DADC446A-2F75-B5CE-F01E-D179CDA6D026}"/>
              </a:ext>
            </a:extLst>
          </p:cNvPr>
          <p:cNvSpPr txBox="1">
            <a:spLocks/>
          </p:cNvSpPr>
          <p:nvPr/>
        </p:nvSpPr>
        <p:spPr>
          <a:xfrm>
            <a:off x="4200740" y="1094225"/>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marL="323850" indent="-171450" algn="l">
              <a:buFont typeface="Arial" panose="020B0604020202020204" pitchFamily="34" charset="0"/>
              <a:buChar char="•"/>
            </a:pPr>
            <a:r>
              <a:rPr lang="en-GB" b="1" dirty="0"/>
              <a:t>Dot Application: </a:t>
            </a:r>
            <a:r>
              <a:rPr lang="en-GB" dirty="0"/>
              <a:t>For each stroke made by the user, the application identifies which segment of the image it belongs to. It then adjusts the </a:t>
            </a:r>
            <a:r>
              <a:rPr lang="en-GB" dirty="0" err="1"/>
              <a:t>colors</a:t>
            </a:r>
            <a:r>
              <a:rPr lang="en-GB" dirty="0"/>
              <a:t> of that segment according to the </a:t>
            </a:r>
            <a:r>
              <a:rPr lang="en-GB" dirty="0" err="1"/>
              <a:t>color</a:t>
            </a:r>
            <a:r>
              <a:rPr lang="en-GB" dirty="0"/>
              <a:t> specified by the user's stroke. This is done by mapping the stroke </a:t>
            </a:r>
            <a:r>
              <a:rPr lang="en-GB" dirty="0" err="1"/>
              <a:t>color</a:t>
            </a:r>
            <a:r>
              <a:rPr lang="en-GB" dirty="0"/>
              <a:t> to the Lab </a:t>
            </a:r>
            <a:r>
              <a:rPr lang="en-GB" dirty="0" err="1"/>
              <a:t>color</a:t>
            </a:r>
            <a:r>
              <a:rPr lang="en-GB" dirty="0"/>
              <a:t> space. Interpolating the stroke </a:t>
            </a:r>
            <a:r>
              <a:rPr lang="en-GB" dirty="0" err="1"/>
              <a:t>color</a:t>
            </a:r>
            <a:r>
              <a:rPr lang="en-GB" dirty="0"/>
              <a:t> across the identified segment, modifying the baseline colorization with the user's chosen </a:t>
            </a:r>
            <a:r>
              <a:rPr lang="en-GB" dirty="0" err="1"/>
              <a:t>colors</a:t>
            </a:r>
            <a:r>
              <a:rPr lang="en-GB" dirty="0"/>
              <a:t>.</a:t>
            </a:r>
          </a:p>
        </p:txBody>
      </p:sp>
    </p:spTree>
    <p:extLst>
      <p:ext uri="{BB962C8B-B14F-4D97-AF65-F5344CB8AC3E}">
        <p14:creationId xmlns:p14="http://schemas.microsoft.com/office/powerpoint/2010/main" val="146288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pic>
        <p:nvPicPr>
          <p:cNvPr id="5" name="Immagine 4">
            <a:extLst>
              <a:ext uri="{FF2B5EF4-FFF2-40B4-BE49-F238E27FC236}">
                <a16:creationId xmlns:a16="http://schemas.microsoft.com/office/drawing/2014/main" id="{259E6DC0-80F5-3C81-913B-4C84003BE8F8}"/>
              </a:ext>
            </a:extLst>
          </p:cNvPr>
          <p:cNvPicPr>
            <a:picLocks noChangeAspect="1"/>
          </p:cNvPicPr>
          <p:nvPr/>
        </p:nvPicPr>
        <p:blipFill>
          <a:blip r:embed="rId7"/>
          <a:stretch>
            <a:fillRect/>
          </a:stretch>
        </p:blipFill>
        <p:spPr>
          <a:xfrm>
            <a:off x="812085" y="717697"/>
            <a:ext cx="3295481" cy="1854051"/>
          </a:xfrm>
          <a:prstGeom prst="rect">
            <a:avLst/>
          </a:prstGeom>
        </p:spPr>
      </p:pic>
      <p:pic>
        <p:nvPicPr>
          <p:cNvPr id="7" name="Immagine 6">
            <a:extLst>
              <a:ext uri="{FF2B5EF4-FFF2-40B4-BE49-F238E27FC236}">
                <a16:creationId xmlns:a16="http://schemas.microsoft.com/office/drawing/2014/main" id="{3CB79BFE-EDD6-B96C-B88A-7C7AA3A5CC1D}"/>
              </a:ext>
            </a:extLst>
          </p:cNvPr>
          <p:cNvPicPr>
            <a:picLocks noChangeAspect="1"/>
          </p:cNvPicPr>
          <p:nvPr/>
        </p:nvPicPr>
        <p:blipFill>
          <a:blip r:embed="rId8"/>
          <a:stretch>
            <a:fillRect/>
          </a:stretch>
        </p:blipFill>
        <p:spPr>
          <a:xfrm>
            <a:off x="4843065" y="712934"/>
            <a:ext cx="3295481" cy="1858814"/>
          </a:xfrm>
          <a:prstGeom prst="rect">
            <a:avLst/>
          </a:prstGeom>
        </p:spPr>
      </p:pic>
      <p:pic>
        <p:nvPicPr>
          <p:cNvPr id="11" name="Immagine 10">
            <a:extLst>
              <a:ext uri="{FF2B5EF4-FFF2-40B4-BE49-F238E27FC236}">
                <a16:creationId xmlns:a16="http://schemas.microsoft.com/office/drawing/2014/main" id="{4BE084DB-78E2-6B34-26AB-1349ED5D901C}"/>
              </a:ext>
            </a:extLst>
          </p:cNvPr>
          <p:cNvPicPr>
            <a:picLocks noChangeAspect="1"/>
          </p:cNvPicPr>
          <p:nvPr/>
        </p:nvPicPr>
        <p:blipFill>
          <a:blip r:embed="rId9"/>
          <a:stretch>
            <a:fillRect/>
          </a:stretch>
        </p:blipFill>
        <p:spPr>
          <a:xfrm>
            <a:off x="812084" y="2945416"/>
            <a:ext cx="3295481" cy="1883908"/>
          </a:xfrm>
          <a:prstGeom prst="rect">
            <a:avLst/>
          </a:prstGeom>
        </p:spPr>
      </p:pic>
      <p:pic>
        <p:nvPicPr>
          <p:cNvPr id="15" name="Immagine 14">
            <a:extLst>
              <a:ext uri="{FF2B5EF4-FFF2-40B4-BE49-F238E27FC236}">
                <a16:creationId xmlns:a16="http://schemas.microsoft.com/office/drawing/2014/main" id="{12D67137-7269-9497-2173-34D9A57A4ACB}"/>
              </a:ext>
            </a:extLst>
          </p:cNvPr>
          <p:cNvPicPr>
            <a:picLocks noChangeAspect="1"/>
          </p:cNvPicPr>
          <p:nvPr/>
        </p:nvPicPr>
        <p:blipFill>
          <a:blip r:embed="rId10"/>
          <a:stretch>
            <a:fillRect/>
          </a:stretch>
        </p:blipFill>
        <p:spPr>
          <a:xfrm>
            <a:off x="4843065" y="2945416"/>
            <a:ext cx="3295481" cy="1883908"/>
          </a:xfrm>
          <a:prstGeom prst="rect">
            <a:avLst/>
          </a:prstGeom>
        </p:spPr>
      </p:pic>
    </p:spTree>
    <p:extLst>
      <p:ext uri="{BB962C8B-B14F-4D97-AF65-F5344CB8AC3E}">
        <p14:creationId xmlns:p14="http://schemas.microsoft.com/office/powerpoint/2010/main" val="1778570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pic>
        <p:nvPicPr>
          <p:cNvPr id="3" name="Immagine 2">
            <a:extLst>
              <a:ext uri="{FF2B5EF4-FFF2-40B4-BE49-F238E27FC236}">
                <a16:creationId xmlns:a16="http://schemas.microsoft.com/office/drawing/2014/main" id="{1CD788F5-291B-96E3-0EDE-9E207B6309D1}"/>
              </a:ext>
            </a:extLst>
          </p:cNvPr>
          <p:cNvPicPr>
            <a:picLocks noChangeAspect="1"/>
          </p:cNvPicPr>
          <p:nvPr/>
        </p:nvPicPr>
        <p:blipFill>
          <a:blip r:embed="rId7"/>
          <a:stretch>
            <a:fillRect/>
          </a:stretch>
        </p:blipFill>
        <p:spPr>
          <a:xfrm>
            <a:off x="812086" y="717698"/>
            <a:ext cx="3295482" cy="1883908"/>
          </a:xfrm>
          <a:prstGeom prst="rect">
            <a:avLst/>
          </a:prstGeom>
        </p:spPr>
      </p:pic>
      <p:pic>
        <p:nvPicPr>
          <p:cNvPr id="5" name="Immagine 4">
            <a:extLst>
              <a:ext uri="{FF2B5EF4-FFF2-40B4-BE49-F238E27FC236}">
                <a16:creationId xmlns:a16="http://schemas.microsoft.com/office/drawing/2014/main" id="{F29ADBBC-A389-257D-D515-2EA8AD91D3C4}"/>
              </a:ext>
            </a:extLst>
          </p:cNvPr>
          <p:cNvPicPr>
            <a:picLocks noChangeAspect="1"/>
          </p:cNvPicPr>
          <p:nvPr/>
        </p:nvPicPr>
        <p:blipFill>
          <a:blip r:embed="rId8"/>
          <a:stretch>
            <a:fillRect/>
          </a:stretch>
        </p:blipFill>
        <p:spPr>
          <a:xfrm>
            <a:off x="4843064" y="717698"/>
            <a:ext cx="3289320" cy="1854052"/>
          </a:xfrm>
          <a:prstGeom prst="rect">
            <a:avLst/>
          </a:prstGeom>
        </p:spPr>
      </p:pic>
      <p:pic>
        <p:nvPicPr>
          <p:cNvPr id="7" name="Immagine 6">
            <a:extLst>
              <a:ext uri="{FF2B5EF4-FFF2-40B4-BE49-F238E27FC236}">
                <a16:creationId xmlns:a16="http://schemas.microsoft.com/office/drawing/2014/main" id="{EFEEBA97-A7FC-69E6-DED6-4E3B634DED7C}"/>
              </a:ext>
            </a:extLst>
          </p:cNvPr>
          <p:cNvPicPr>
            <a:picLocks noChangeAspect="1"/>
          </p:cNvPicPr>
          <p:nvPr/>
        </p:nvPicPr>
        <p:blipFill>
          <a:blip r:embed="rId9"/>
          <a:stretch>
            <a:fillRect/>
          </a:stretch>
        </p:blipFill>
        <p:spPr>
          <a:xfrm>
            <a:off x="815342" y="2945418"/>
            <a:ext cx="3292226" cy="1883908"/>
          </a:xfrm>
          <a:prstGeom prst="rect">
            <a:avLst/>
          </a:prstGeom>
        </p:spPr>
      </p:pic>
      <p:pic>
        <p:nvPicPr>
          <p:cNvPr id="11" name="Immagine 10">
            <a:extLst>
              <a:ext uri="{FF2B5EF4-FFF2-40B4-BE49-F238E27FC236}">
                <a16:creationId xmlns:a16="http://schemas.microsoft.com/office/drawing/2014/main" id="{B0BAFA7C-F49B-2B4C-8530-721ECE0EB3B0}"/>
              </a:ext>
            </a:extLst>
          </p:cNvPr>
          <p:cNvPicPr>
            <a:picLocks noChangeAspect="1"/>
          </p:cNvPicPr>
          <p:nvPr/>
        </p:nvPicPr>
        <p:blipFill>
          <a:blip r:embed="rId10"/>
          <a:stretch>
            <a:fillRect/>
          </a:stretch>
        </p:blipFill>
        <p:spPr>
          <a:xfrm>
            <a:off x="4843065" y="2945418"/>
            <a:ext cx="3289320" cy="1858128"/>
          </a:xfrm>
          <a:prstGeom prst="rect">
            <a:avLst/>
          </a:prstGeom>
        </p:spPr>
      </p:pic>
    </p:spTree>
    <p:extLst>
      <p:ext uri="{BB962C8B-B14F-4D97-AF65-F5344CB8AC3E}">
        <p14:creationId xmlns:p14="http://schemas.microsoft.com/office/powerpoint/2010/main" val="3581988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Palette colorization </a:t>
            </a:r>
            <a:endParaRPr dirty="0">
              <a:solidFill>
                <a:srgbClr val="47857B"/>
              </a:solidFill>
            </a:endParaRPr>
          </a:p>
        </p:txBody>
      </p:sp>
      <p:sp>
        <p:nvSpPr>
          <p:cNvPr id="398" name="Google Shape;398;p37"/>
          <p:cNvSpPr txBox="1">
            <a:spLocks noGrp="1"/>
          </p:cNvSpPr>
          <p:nvPr>
            <p:ph type="subTitle" idx="4"/>
          </p:nvPr>
        </p:nvSpPr>
        <p:spPr>
          <a:xfrm>
            <a:off x="719999" y="1202793"/>
            <a:ext cx="3116355" cy="322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Palette colorization involves </a:t>
            </a:r>
            <a:r>
              <a:rPr lang="en-GB" dirty="0" err="1"/>
              <a:t>coloring</a:t>
            </a:r>
            <a:r>
              <a:rPr lang="en-GB" dirty="0"/>
              <a:t> a grayscale image based on API fetched palettes. This method automates the colorization process by mapping the grayscale tones of the image to specific </a:t>
            </a:r>
            <a:r>
              <a:rPr lang="en-GB" dirty="0" err="1"/>
              <a:t>colors</a:t>
            </a:r>
            <a:r>
              <a:rPr lang="en-GB" dirty="0"/>
              <a:t> from the palette, providing a uniform and consistent </a:t>
            </a:r>
            <a:r>
              <a:rPr lang="en-GB" dirty="0" err="1"/>
              <a:t>color</a:t>
            </a:r>
            <a:r>
              <a:rPr lang="en-GB" dirty="0"/>
              <a:t> scheme throughout the image.</a:t>
            </a:r>
          </a:p>
        </p:txBody>
      </p:sp>
      <p:pic>
        <p:nvPicPr>
          <p:cNvPr id="4" name="Immagine 3" descr="Immagine che contiene testo, schermata, software, Sistema operativo&#10;&#10;Descrizione generata automaticamente">
            <a:extLst>
              <a:ext uri="{FF2B5EF4-FFF2-40B4-BE49-F238E27FC236}">
                <a16:creationId xmlns:a16="http://schemas.microsoft.com/office/drawing/2014/main" id="{334187EB-08FE-4F49-2E6E-EA1D4A025C4D}"/>
              </a:ext>
            </a:extLst>
          </p:cNvPr>
          <p:cNvPicPr>
            <a:picLocks noChangeAspect="1"/>
          </p:cNvPicPr>
          <p:nvPr/>
        </p:nvPicPr>
        <p:blipFill rotWithShape="1">
          <a:blip r:embed="rId3"/>
          <a:srcRect l="4585" t="8992" r="4888" b="8992"/>
          <a:stretch/>
        </p:blipFill>
        <p:spPr>
          <a:xfrm>
            <a:off x="4193462" y="1203223"/>
            <a:ext cx="4950538" cy="2219825"/>
          </a:xfrm>
          <a:prstGeom prst="rect">
            <a:avLst/>
          </a:prstGeom>
        </p:spPr>
      </p:pic>
    </p:spTree>
    <p:extLst>
      <p:ext uri="{BB962C8B-B14F-4D97-AF65-F5344CB8AC3E}">
        <p14:creationId xmlns:p14="http://schemas.microsoft.com/office/powerpoint/2010/main" val="2469271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Palette colorization </a:t>
            </a:r>
            <a:endParaRPr dirty="0">
              <a:solidFill>
                <a:srgbClr val="47857B"/>
              </a:solidFill>
            </a:endParaRPr>
          </a:p>
        </p:txBody>
      </p:sp>
      <p:sp>
        <p:nvSpPr>
          <p:cNvPr id="2" name="Google Shape;398;p37">
            <a:extLst>
              <a:ext uri="{FF2B5EF4-FFF2-40B4-BE49-F238E27FC236}">
                <a16:creationId xmlns:a16="http://schemas.microsoft.com/office/drawing/2014/main" id="{CB1CA7E6-9A4E-AB66-5D97-259C8EFC5C78}"/>
              </a:ext>
            </a:extLst>
          </p:cNvPr>
          <p:cNvSpPr txBox="1">
            <a:spLocks/>
          </p:cNvSpPr>
          <p:nvPr/>
        </p:nvSpPr>
        <p:spPr>
          <a:xfrm>
            <a:off x="720000" y="1161541"/>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marL="171450" indent="-171450">
              <a:buFont typeface="Arial" panose="020B0604020202020204" pitchFamily="34" charset="0"/>
              <a:buChar char="•"/>
            </a:pPr>
            <a:r>
              <a:rPr lang="en-GB" b="1" dirty="0"/>
              <a:t>Palette Selection and API Fetching: </a:t>
            </a:r>
            <a:r>
              <a:rPr lang="en-GB" dirty="0"/>
              <a:t>Utilizing the </a:t>
            </a:r>
            <a:r>
              <a:rPr lang="en-GB" dirty="0" err="1"/>
              <a:t>fetch_palettes</a:t>
            </a:r>
            <a:r>
              <a:rPr lang="en-GB" dirty="0"/>
              <a:t> method, the app retrieves </a:t>
            </a:r>
            <a:r>
              <a:rPr lang="en-GB" dirty="0" err="1"/>
              <a:t>color</a:t>
            </a:r>
            <a:r>
              <a:rPr lang="en-GB" dirty="0"/>
              <a:t> palettes from </a:t>
            </a:r>
            <a:r>
              <a:rPr lang="en-GB" dirty="0" err="1"/>
              <a:t>Colormind</a:t>
            </a:r>
            <a:r>
              <a:rPr lang="en-GB" dirty="0"/>
              <a:t> API[</a:t>
            </a:r>
            <a:r>
              <a:rPr lang="en-GB" dirty="0">
                <a:hlinkClick r:id="rId3"/>
              </a:rPr>
              <a:t>3</a:t>
            </a:r>
            <a:r>
              <a:rPr lang="en-GB" dirty="0"/>
              <a:t>], Users can select a desired palette, from 1 to 5 </a:t>
            </a:r>
            <a:r>
              <a:rPr lang="en-GB" dirty="0" err="1"/>
              <a:t>colors</a:t>
            </a:r>
            <a:r>
              <a:rPr lang="en-GB" dirty="0"/>
              <a:t>, dynamically loaded into the application from the fetched results.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b="1" dirty="0"/>
              <a:t>Pre-processing for Colorization: </a:t>
            </a:r>
            <a:r>
              <a:rPr lang="en-GB" dirty="0"/>
              <a:t>A grayscale image selected by the user is read and processed. The edges of this image may be detected using the Canny edge detection algorithm to preserve details during colorization.</a:t>
            </a:r>
          </a:p>
        </p:txBody>
      </p:sp>
      <p:sp>
        <p:nvSpPr>
          <p:cNvPr id="3" name="Google Shape;398;p37">
            <a:extLst>
              <a:ext uri="{FF2B5EF4-FFF2-40B4-BE49-F238E27FC236}">
                <a16:creationId xmlns:a16="http://schemas.microsoft.com/office/drawing/2014/main" id="{95B83505-5570-CABB-6946-1E03125FF3F4}"/>
              </a:ext>
            </a:extLst>
          </p:cNvPr>
          <p:cNvSpPr txBox="1">
            <a:spLocks/>
          </p:cNvSpPr>
          <p:nvPr/>
        </p:nvSpPr>
        <p:spPr>
          <a:xfrm>
            <a:off x="4200740" y="1161540"/>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algn="l">
              <a:buFont typeface="Arial" panose="020B0604020202020204" pitchFamily="34" charset="0"/>
              <a:buChar char="•"/>
            </a:pPr>
            <a:r>
              <a:rPr lang="en-GB" b="1" dirty="0"/>
              <a:t>Palette Application: </a:t>
            </a:r>
            <a:r>
              <a:rPr lang="en-GB" dirty="0"/>
              <a:t>The selected </a:t>
            </a:r>
            <a:r>
              <a:rPr lang="en-GB" dirty="0" err="1"/>
              <a:t>color</a:t>
            </a:r>
            <a:r>
              <a:rPr lang="en-GB" dirty="0"/>
              <a:t> palette is mapped onto the grayscale image based on the intensity of each pixel. The </a:t>
            </a:r>
            <a:r>
              <a:rPr lang="en-GB" dirty="0" err="1"/>
              <a:t>apply_palette_colorization</a:t>
            </a:r>
            <a:r>
              <a:rPr lang="en-GB" dirty="0"/>
              <a:t> method interpolates </a:t>
            </a:r>
            <a:r>
              <a:rPr lang="en-GB" dirty="0" err="1"/>
              <a:t>colors</a:t>
            </a:r>
            <a:r>
              <a:rPr lang="en-GB" dirty="0"/>
              <a:t> from the palette across the grayscale range, assigning </a:t>
            </a:r>
            <a:r>
              <a:rPr lang="en-GB" dirty="0" err="1"/>
              <a:t>colors</a:t>
            </a:r>
            <a:r>
              <a:rPr lang="en-GB" dirty="0"/>
              <a:t> to pixels based on their luminance.</a:t>
            </a:r>
          </a:p>
          <a:p>
            <a:pPr algn="l">
              <a:buFont typeface="Arial" panose="020B0604020202020204" pitchFamily="34" charset="0"/>
              <a:buChar char="•"/>
            </a:pPr>
            <a:endParaRPr lang="en-GB" dirty="0"/>
          </a:p>
          <a:p>
            <a:pPr algn="l">
              <a:buFont typeface="Arial" panose="020B0604020202020204" pitchFamily="34" charset="0"/>
              <a:buChar char="•"/>
            </a:pPr>
            <a:r>
              <a:rPr lang="en-GB" b="1" dirty="0"/>
              <a:t>Post-processing and Display: </a:t>
            </a:r>
            <a:r>
              <a:rPr lang="en-GB" dirty="0"/>
              <a:t>The now colorized image is post-processed, which may involve adjusting the </a:t>
            </a:r>
            <a:r>
              <a:rPr lang="en-GB" dirty="0" err="1"/>
              <a:t>color</a:t>
            </a:r>
            <a:r>
              <a:rPr lang="en-GB" dirty="0"/>
              <a:t> balance, saturation, and brightness to ensure a natural </a:t>
            </a:r>
            <a:r>
              <a:rPr lang="en-GB" dirty="0" err="1"/>
              <a:t>look.The</a:t>
            </a:r>
            <a:r>
              <a:rPr lang="en-GB" dirty="0"/>
              <a:t> colorized image is then displayed alongside the original for comparison.</a:t>
            </a:r>
          </a:p>
        </p:txBody>
      </p:sp>
    </p:spTree>
    <p:extLst>
      <p:ext uri="{BB962C8B-B14F-4D97-AF65-F5344CB8AC3E}">
        <p14:creationId xmlns:p14="http://schemas.microsoft.com/office/powerpoint/2010/main" val="403118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pic>
        <p:nvPicPr>
          <p:cNvPr id="5" name="Immagine 4">
            <a:extLst>
              <a:ext uri="{FF2B5EF4-FFF2-40B4-BE49-F238E27FC236}">
                <a16:creationId xmlns:a16="http://schemas.microsoft.com/office/drawing/2014/main" id="{259E6DC0-80F5-3C81-913B-4C84003BE8F8}"/>
              </a:ext>
            </a:extLst>
          </p:cNvPr>
          <p:cNvPicPr>
            <a:picLocks noChangeAspect="1"/>
          </p:cNvPicPr>
          <p:nvPr/>
        </p:nvPicPr>
        <p:blipFill>
          <a:blip r:embed="rId7"/>
          <a:stretch>
            <a:fillRect/>
          </a:stretch>
        </p:blipFill>
        <p:spPr>
          <a:xfrm>
            <a:off x="812085" y="717697"/>
            <a:ext cx="3295481" cy="1854051"/>
          </a:xfrm>
          <a:prstGeom prst="rect">
            <a:avLst/>
          </a:prstGeom>
        </p:spPr>
      </p:pic>
      <p:pic>
        <p:nvPicPr>
          <p:cNvPr id="7" name="Immagine 6">
            <a:extLst>
              <a:ext uri="{FF2B5EF4-FFF2-40B4-BE49-F238E27FC236}">
                <a16:creationId xmlns:a16="http://schemas.microsoft.com/office/drawing/2014/main" id="{3CB79BFE-EDD6-B96C-B88A-7C7AA3A5CC1D}"/>
              </a:ext>
            </a:extLst>
          </p:cNvPr>
          <p:cNvPicPr>
            <a:picLocks noChangeAspect="1"/>
          </p:cNvPicPr>
          <p:nvPr/>
        </p:nvPicPr>
        <p:blipFill>
          <a:blip r:embed="rId8"/>
          <a:stretch>
            <a:fillRect/>
          </a:stretch>
        </p:blipFill>
        <p:spPr>
          <a:xfrm>
            <a:off x="4843065" y="712934"/>
            <a:ext cx="3295481" cy="1858814"/>
          </a:xfrm>
          <a:prstGeom prst="rect">
            <a:avLst/>
          </a:prstGeom>
        </p:spPr>
      </p:pic>
      <p:pic>
        <p:nvPicPr>
          <p:cNvPr id="11" name="Immagine 10">
            <a:extLst>
              <a:ext uri="{FF2B5EF4-FFF2-40B4-BE49-F238E27FC236}">
                <a16:creationId xmlns:a16="http://schemas.microsoft.com/office/drawing/2014/main" id="{4BE084DB-78E2-6B34-26AB-1349ED5D901C}"/>
              </a:ext>
            </a:extLst>
          </p:cNvPr>
          <p:cNvPicPr>
            <a:picLocks noChangeAspect="1"/>
          </p:cNvPicPr>
          <p:nvPr/>
        </p:nvPicPr>
        <p:blipFill>
          <a:blip r:embed="rId9"/>
          <a:stretch>
            <a:fillRect/>
          </a:stretch>
        </p:blipFill>
        <p:spPr>
          <a:xfrm>
            <a:off x="812084" y="2945416"/>
            <a:ext cx="3295481" cy="1883908"/>
          </a:xfrm>
          <a:prstGeom prst="rect">
            <a:avLst/>
          </a:prstGeom>
        </p:spPr>
      </p:pic>
      <p:pic>
        <p:nvPicPr>
          <p:cNvPr id="15" name="Immagine 14">
            <a:extLst>
              <a:ext uri="{FF2B5EF4-FFF2-40B4-BE49-F238E27FC236}">
                <a16:creationId xmlns:a16="http://schemas.microsoft.com/office/drawing/2014/main" id="{12D67137-7269-9497-2173-34D9A57A4ACB}"/>
              </a:ext>
            </a:extLst>
          </p:cNvPr>
          <p:cNvPicPr>
            <a:picLocks noChangeAspect="1"/>
          </p:cNvPicPr>
          <p:nvPr/>
        </p:nvPicPr>
        <p:blipFill>
          <a:blip r:embed="rId10"/>
          <a:stretch>
            <a:fillRect/>
          </a:stretch>
        </p:blipFill>
        <p:spPr>
          <a:xfrm>
            <a:off x="4843065" y="2945416"/>
            <a:ext cx="3295481" cy="1883908"/>
          </a:xfrm>
          <a:prstGeom prst="rect">
            <a:avLst/>
          </a:prstGeom>
        </p:spPr>
      </p:pic>
      <p:pic>
        <p:nvPicPr>
          <p:cNvPr id="3" name="Immagine 2">
            <a:extLst>
              <a:ext uri="{FF2B5EF4-FFF2-40B4-BE49-F238E27FC236}">
                <a16:creationId xmlns:a16="http://schemas.microsoft.com/office/drawing/2014/main" id="{6EFE518F-02E2-8A94-209B-451FEE6FECC0}"/>
              </a:ext>
            </a:extLst>
          </p:cNvPr>
          <p:cNvPicPr>
            <a:picLocks noChangeAspect="1"/>
          </p:cNvPicPr>
          <p:nvPr/>
        </p:nvPicPr>
        <p:blipFill>
          <a:blip r:embed="rId11"/>
          <a:stretch>
            <a:fillRect/>
          </a:stretch>
        </p:blipFill>
        <p:spPr>
          <a:xfrm>
            <a:off x="812084" y="712934"/>
            <a:ext cx="3295481" cy="1854051"/>
          </a:xfrm>
          <a:prstGeom prst="rect">
            <a:avLst/>
          </a:prstGeom>
        </p:spPr>
      </p:pic>
      <p:pic>
        <p:nvPicPr>
          <p:cNvPr id="6" name="Immagine 5">
            <a:extLst>
              <a:ext uri="{FF2B5EF4-FFF2-40B4-BE49-F238E27FC236}">
                <a16:creationId xmlns:a16="http://schemas.microsoft.com/office/drawing/2014/main" id="{6E066C61-874B-7827-D567-1A5FCBC77F2A}"/>
              </a:ext>
            </a:extLst>
          </p:cNvPr>
          <p:cNvPicPr>
            <a:picLocks noChangeAspect="1"/>
          </p:cNvPicPr>
          <p:nvPr/>
        </p:nvPicPr>
        <p:blipFill>
          <a:blip r:embed="rId12"/>
          <a:stretch>
            <a:fillRect/>
          </a:stretch>
        </p:blipFill>
        <p:spPr>
          <a:xfrm>
            <a:off x="812084" y="708169"/>
            <a:ext cx="3295481" cy="1854051"/>
          </a:xfrm>
          <a:prstGeom prst="rect">
            <a:avLst/>
          </a:prstGeom>
        </p:spPr>
      </p:pic>
      <p:pic>
        <p:nvPicPr>
          <p:cNvPr id="13" name="Immagine 12">
            <a:extLst>
              <a:ext uri="{FF2B5EF4-FFF2-40B4-BE49-F238E27FC236}">
                <a16:creationId xmlns:a16="http://schemas.microsoft.com/office/drawing/2014/main" id="{A39EE8BC-BCDD-3585-4ABA-BB50936CD93B}"/>
              </a:ext>
            </a:extLst>
          </p:cNvPr>
          <p:cNvPicPr>
            <a:picLocks noChangeAspect="1"/>
          </p:cNvPicPr>
          <p:nvPr/>
        </p:nvPicPr>
        <p:blipFill rotWithShape="1">
          <a:blip r:embed="rId13"/>
          <a:srcRect t="21061" r="2265" b="19058"/>
          <a:stretch/>
        </p:blipFill>
        <p:spPr>
          <a:xfrm>
            <a:off x="812083" y="2581277"/>
            <a:ext cx="3295482" cy="276223"/>
          </a:xfrm>
          <a:prstGeom prst="rect">
            <a:avLst/>
          </a:prstGeom>
        </p:spPr>
      </p:pic>
      <p:pic>
        <p:nvPicPr>
          <p:cNvPr id="17" name="Immagine 16">
            <a:extLst>
              <a:ext uri="{FF2B5EF4-FFF2-40B4-BE49-F238E27FC236}">
                <a16:creationId xmlns:a16="http://schemas.microsoft.com/office/drawing/2014/main" id="{F406AECB-6E7C-C77C-AD70-98C8A8CAC983}"/>
              </a:ext>
            </a:extLst>
          </p:cNvPr>
          <p:cNvPicPr>
            <a:picLocks noChangeAspect="1"/>
          </p:cNvPicPr>
          <p:nvPr/>
        </p:nvPicPr>
        <p:blipFill>
          <a:blip r:embed="rId14"/>
          <a:stretch>
            <a:fillRect/>
          </a:stretch>
        </p:blipFill>
        <p:spPr>
          <a:xfrm>
            <a:off x="812083" y="2945414"/>
            <a:ext cx="3295482" cy="1883908"/>
          </a:xfrm>
          <a:prstGeom prst="rect">
            <a:avLst/>
          </a:prstGeom>
        </p:spPr>
      </p:pic>
      <p:pic>
        <p:nvPicPr>
          <p:cNvPr id="19" name="Immagine 18">
            <a:extLst>
              <a:ext uri="{FF2B5EF4-FFF2-40B4-BE49-F238E27FC236}">
                <a16:creationId xmlns:a16="http://schemas.microsoft.com/office/drawing/2014/main" id="{83D2E343-AEC4-78C7-4B42-AE15006E4C02}"/>
              </a:ext>
            </a:extLst>
          </p:cNvPr>
          <p:cNvPicPr>
            <a:picLocks noChangeAspect="1"/>
          </p:cNvPicPr>
          <p:nvPr/>
        </p:nvPicPr>
        <p:blipFill rotWithShape="1">
          <a:blip r:embed="rId15"/>
          <a:srcRect t="22732" b="24549"/>
          <a:stretch/>
        </p:blipFill>
        <p:spPr>
          <a:xfrm>
            <a:off x="812083" y="4803546"/>
            <a:ext cx="3295482" cy="276223"/>
          </a:xfrm>
          <a:prstGeom prst="rect">
            <a:avLst/>
          </a:prstGeom>
        </p:spPr>
      </p:pic>
      <p:pic>
        <p:nvPicPr>
          <p:cNvPr id="21" name="Immagine 20">
            <a:extLst>
              <a:ext uri="{FF2B5EF4-FFF2-40B4-BE49-F238E27FC236}">
                <a16:creationId xmlns:a16="http://schemas.microsoft.com/office/drawing/2014/main" id="{BA03B851-EE53-F68D-1886-5F6BB009D2B2}"/>
              </a:ext>
            </a:extLst>
          </p:cNvPr>
          <p:cNvPicPr>
            <a:picLocks noChangeAspect="1"/>
          </p:cNvPicPr>
          <p:nvPr/>
        </p:nvPicPr>
        <p:blipFill>
          <a:blip r:embed="rId16"/>
          <a:stretch>
            <a:fillRect/>
          </a:stretch>
        </p:blipFill>
        <p:spPr>
          <a:xfrm>
            <a:off x="4843065" y="727225"/>
            <a:ext cx="3295481" cy="1854052"/>
          </a:xfrm>
          <a:prstGeom prst="rect">
            <a:avLst/>
          </a:prstGeom>
        </p:spPr>
      </p:pic>
      <p:pic>
        <p:nvPicPr>
          <p:cNvPr id="23" name="Immagine 22">
            <a:extLst>
              <a:ext uri="{FF2B5EF4-FFF2-40B4-BE49-F238E27FC236}">
                <a16:creationId xmlns:a16="http://schemas.microsoft.com/office/drawing/2014/main" id="{566FEB5B-3451-AADD-2F1D-6A586D41DCCF}"/>
              </a:ext>
            </a:extLst>
          </p:cNvPr>
          <p:cNvPicPr>
            <a:picLocks noChangeAspect="1"/>
          </p:cNvPicPr>
          <p:nvPr/>
        </p:nvPicPr>
        <p:blipFill rotWithShape="1">
          <a:blip r:embed="rId17"/>
          <a:srcRect l="3017" t="21707" r="4059" b="19793"/>
          <a:stretch/>
        </p:blipFill>
        <p:spPr>
          <a:xfrm>
            <a:off x="4843063" y="2571748"/>
            <a:ext cx="3295480" cy="276222"/>
          </a:xfrm>
          <a:prstGeom prst="rect">
            <a:avLst/>
          </a:prstGeom>
        </p:spPr>
      </p:pic>
      <p:pic>
        <p:nvPicPr>
          <p:cNvPr id="25" name="Immagine 24">
            <a:extLst>
              <a:ext uri="{FF2B5EF4-FFF2-40B4-BE49-F238E27FC236}">
                <a16:creationId xmlns:a16="http://schemas.microsoft.com/office/drawing/2014/main" id="{1CFA7602-CAA1-271C-5208-BBDEFD166275}"/>
              </a:ext>
            </a:extLst>
          </p:cNvPr>
          <p:cNvPicPr>
            <a:picLocks noChangeAspect="1"/>
          </p:cNvPicPr>
          <p:nvPr/>
        </p:nvPicPr>
        <p:blipFill>
          <a:blip r:embed="rId18"/>
          <a:stretch>
            <a:fillRect/>
          </a:stretch>
        </p:blipFill>
        <p:spPr>
          <a:xfrm>
            <a:off x="4843064" y="2944732"/>
            <a:ext cx="3295480" cy="1883908"/>
          </a:xfrm>
          <a:prstGeom prst="rect">
            <a:avLst/>
          </a:prstGeom>
        </p:spPr>
      </p:pic>
      <p:pic>
        <p:nvPicPr>
          <p:cNvPr id="27" name="Immagine 26">
            <a:extLst>
              <a:ext uri="{FF2B5EF4-FFF2-40B4-BE49-F238E27FC236}">
                <a16:creationId xmlns:a16="http://schemas.microsoft.com/office/drawing/2014/main" id="{F4C1D167-861D-4750-E6E1-01A32426E911}"/>
              </a:ext>
            </a:extLst>
          </p:cNvPr>
          <p:cNvPicPr>
            <a:picLocks noChangeAspect="1"/>
          </p:cNvPicPr>
          <p:nvPr/>
        </p:nvPicPr>
        <p:blipFill>
          <a:blip r:embed="rId19"/>
          <a:stretch>
            <a:fillRect/>
          </a:stretch>
        </p:blipFill>
        <p:spPr>
          <a:xfrm>
            <a:off x="4843063" y="4828640"/>
            <a:ext cx="3295480" cy="276222"/>
          </a:xfrm>
          <a:prstGeom prst="rect">
            <a:avLst/>
          </a:prstGeom>
        </p:spPr>
      </p:pic>
    </p:spTree>
    <p:extLst>
      <p:ext uri="{BB962C8B-B14F-4D97-AF65-F5344CB8AC3E}">
        <p14:creationId xmlns:p14="http://schemas.microsoft.com/office/powerpoint/2010/main" val="321528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pic>
        <p:nvPicPr>
          <p:cNvPr id="8" name="Immagine 7">
            <a:extLst>
              <a:ext uri="{FF2B5EF4-FFF2-40B4-BE49-F238E27FC236}">
                <a16:creationId xmlns:a16="http://schemas.microsoft.com/office/drawing/2014/main" id="{B0BD085F-7115-D30A-1CAD-FEF737D2630D}"/>
              </a:ext>
            </a:extLst>
          </p:cNvPr>
          <p:cNvPicPr>
            <a:picLocks noChangeAspect="1"/>
          </p:cNvPicPr>
          <p:nvPr/>
        </p:nvPicPr>
        <p:blipFill>
          <a:blip r:embed="rId3"/>
          <a:stretch>
            <a:fillRect/>
          </a:stretch>
        </p:blipFill>
        <p:spPr>
          <a:xfrm>
            <a:off x="812085" y="717698"/>
            <a:ext cx="3295482" cy="1854052"/>
          </a:xfrm>
          <a:prstGeom prst="rect">
            <a:avLst/>
          </a:prstGeom>
        </p:spPr>
      </p:pic>
      <p:pic>
        <p:nvPicPr>
          <p:cNvPr id="10" name="Immagine 9">
            <a:extLst>
              <a:ext uri="{FF2B5EF4-FFF2-40B4-BE49-F238E27FC236}">
                <a16:creationId xmlns:a16="http://schemas.microsoft.com/office/drawing/2014/main" id="{45D2FC2A-57CA-A2D8-82AD-786B3FBD5AD4}"/>
              </a:ext>
            </a:extLst>
          </p:cNvPr>
          <p:cNvPicPr>
            <a:picLocks noChangeAspect="1"/>
          </p:cNvPicPr>
          <p:nvPr/>
        </p:nvPicPr>
        <p:blipFill>
          <a:blip r:embed="rId4"/>
          <a:stretch>
            <a:fillRect/>
          </a:stretch>
        </p:blipFill>
        <p:spPr>
          <a:xfrm>
            <a:off x="4843065" y="717698"/>
            <a:ext cx="3295481" cy="1854052"/>
          </a:xfrm>
          <a:prstGeom prst="rect">
            <a:avLst/>
          </a:prstGeom>
        </p:spPr>
      </p:pic>
      <p:pic>
        <p:nvPicPr>
          <p:cNvPr id="12" name="Immagine 11">
            <a:extLst>
              <a:ext uri="{FF2B5EF4-FFF2-40B4-BE49-F238E27FC236}">
                <a16:creationId xmlns:a16="http://schemas.microsoft.com/office/drawing/2014/main" id="{822E3F19-E268-DD90-A52A-C9F20509BD83}"/>
              </a:ext>
            </a:extLst>
          </p:cNvPr>
          <p:cNvPicPr>
            <a:picLocks noChangeAspect="1"/>
          </p:cNvPicPr>
          <p:nvPr/>
        </p:nvPicPr>
        <p:blipFill>
          <a:blip r:embed="rId5"/>
          <a:stretch>
            <a:fillRect/>
          </a:stretch>
        </p:blipFill>
        <p:spPr>
          <a:xfrm>
            <a:off x="812085" y="2945418"/>
            <a:ext cx="3295482" cy="1883908"/>
          </a:xfrm>
          <a:prstGeom prst="rect">
            <a:avLst/>
          </a:prstGeom>
        </p:spPr>
      </p:pic>
      <p:pic>
        <p:nvPicPr>
          <p:cNvPr id="14" name="Immagine 13">
            <a:extLst>
              <a:ext uri="{FF2B5EF4-FFF2-40B4-BE49-F238E27FC236}">
                <a16:creationId xmlns:a16="http://schemas.microsoft.com/office/drawing/2014/main" id="{4AE85591-BB40-DB70-BA8E-755DF7105FC1}"/>
              </a:ext>
            </a:extLst>
          </p:cNvPr>
          <p:cNvPicPr>
            <a:picLocks noChangeAspect="1"/>
          </p:cNvPicPr>
          <p:nvPr/>
        </p:nvPicPr>
        <p:blipFill>
          <a:blip r:embed="rId6"/>
          <a:stretch>
            <a:fillRect/>
          </a:stretch>
        </p:blipFill>
        <p:spPr>
          <a:xfrm>
            <a:off x="4843065" y="2945418"/>
            <a:ext cx="3295481" cy="1858128"/>
          </a:xfrm>
          <a:prstGeom prst="rect">
            <a:avLst/>
          </a:prstGeom>
        </p:spPr>
      </p:pic>
      <p:pic>
        <p:nvPicPr>
          <p:cNvPr id="5" name="Immagine 4">
            <a:extLst>
              <a:ext uri="{FF2B5EF4-FFF2-40B4-BE49-F238E27FC236}">
                <a16:creationId xmlns:a16="http://schemas.microsoft.com/office/drawing/2014/main" id="{259E6DC0-80F5-3C81-913B-4C84003BE8F8}"/>
              </a:ext>
            </a:extLst>
          </p:cNvPr>
          <p:cNvPicPr>
            <a:picLocks noChangeAspect="1"/>
          </p:cNvPicPr>
          <p:nvPr/>
        </p:nvPicPr>
        <p:blipFill>
          <a:blip r:embed="rId7"/>
          <a:stretch>
            <a:fillRect/>
          </a:stretch>
        </p:blipFill>
        <p:spPr>
          <a:xfrm>
            <a:off x="812085" y="717697"/>
            <a:ext cx="3295481" cy="1854051"/>
          </a:xfrm>
          <a:prstGeom prst="rect">
            <a:avLst/>
          </a:prstGeom>
        </p:spPr>
      </p:pic>
      <p:pic>
        <p:nvPicPr>
          <p:cNvPr id="7" name="Immagine 6">
            <a:extLst>
              <a:ext uri="{FF2B5EF4-FFF2-40B4-BE49-F238E27FC236}">
                <a16:creationId xmlns:a16="http://schemas.microsoft.com/office/drawing/2014/main" id="{3CB79BFE-EDD6-B96C-B88A-7C7AA3A5CC1D}"/>
              </a:ext>
            </a:extLst>
          </p:cNvPr>
          <p:cNvPicPr>
            <a:picLocks noChangeAspect="1"/>
          </p:cNvPicPr>
          <p:nvPr/>
        </p:nvPicPr>
        <p:blipFill>
          <a:blip r:embed="rId8"/>
          <a:stretch>
            <a:fillRect/>
          </a:stretch>
        </p:blipFill>
        <p:spPr>
          <a:xfrm>
            <a:off x="4843065" y="712934"/>
            <a:ext cx="3295481" cy="1858814"/>
          </a:xfrm>
          <a:prstGeom prst="rect">
            <a:avLst/>
          </a:prstGeom>
        </p:spPr>
      </p:pic>
      <p:pic>
        <p:nvPicPr>
          <p:cNvPr id="11" name="Immagine 10">
            <a:extLst>
              <a:ext uri="{FF2B5EF4-FFF2-40B4-BE49-F238E27FC236}">
                <a16:creationId xmlns:a16="http://schemas.microsoft.com/office/drawing/2014/main" id="{4BE084DB-78E2-6B34-26AB-1349ED5D901C}"/>
              </a:ext>
            </a:extLst>
          </p:cNvPr>
          <p:cNvPicPr>
            <a:picLocks noChangeAspect="1"/>
          </p:cNvPicPr>
          <p:nvPr/>
        </p:nvPicPr>
        <p:blipFill>
          <a:blip r:embed="rId9"/>
          <a:stretch>
            <a:fillRect/>
          </a:stretch>
        </p:blipFill>
        <p:spPr>
          <a:xfrm>
            <a:off x="812084" y="2945416"/>
            <a:ext cx="3295481" cy="1883908"/>
          </a:xfrm>
          <a:prstGeom prst="rect">
            <a:avLst/>
          </a:prstGeom>
        </p:spPr>
      </p:pic>
      <p:pic>
        <p:nvPicPr>
          <p:cNvPr id="15" name="Immagine 14">
            <a:extLst>
              <a:ext uri="{FF2B5EF4-FFF2-40B4-BE49-F238E27FC236}">
                <a16:creationId xmlns:a16="http://schemas.microsoft.com/office/drawing/2014/main" id="{12D67137-7269-9497-2173-34D9A57A4ACB}"/>
              </a:ext>
            </a:extLst>
          </p:cNvPr>
          <p:cNvPicPr>
            <a:picLocks noChangeAspect="1"/>
          </p:cNvPicPr>
          <p:nvPr/>
        </p:nvPicPr>
        <p:blipFill>
          <a:blip r:embed="rId10"/>
          <a:stretch>
            <a:fillRect/>
          </a:stretch>
        </p:blipFill>
        <p:spPr>
          <a:xfrm>
            <a:off x="4843065" y="2945416"/>
            <a:ext cx="3295481" cy="1883908"/>
          </a:xfrm>
          <a:prstGeom prst="rect">
            <a:avLst/>
          </a:prstGeom>
        </p:spPr>
      </p:pic>
      <p:pic>
        <p:nvPicPr>
          <p:cNvPr id="3" name="Immagine 2">
            <a:extLst>
              <a:ext uri="{FF2B5EF4-FFF2-40B4-BE49-F238E27FC236}">
                <a16:creationId xmlns:a16="http://schemas.microsoft.com/office/drawing/2014/main" id="{6EFE518F-02E2-8A94-209B-451FEE6FECC0}"/>
              </a:ext>
            </a:extLst>
          </p:cNvPr>
          <p:cNvPicPr>
            <a:picLocks noChangeAspect="1"/>
          </p:cNvPicPr>
          <p:nvPr/>
        </p:nvPicPr>
        <p:blipFill>
          <a:blip r:embed="rId11"/>
          <a:stretch>
            <a:fillRect/>
          </a:stretch>
        </p:blipFill>
        <p:spPr>
          <a:xfrm>
            <a:off x="812084" y="712934"/>
            <a:ext cx="3295481" cy="1854051"/>
          </a:xfrm>
          <a:prstGeom prst="rect">
            <a:avLst/>
          </a:prstGeom>
        </p:spPr>
      </p:pic>
      <p:pic>
        <p:nvPicPr>
          <p:cNvPr id="6" name="Immagine 5">
            <a:extLst>
              <a:ext uri="{FF2B5EF4-FFF2-40B4-BE49-F238E27FC236}">
                <a16:creationId xmlns:a16="http://schemas.microsoft.com/office/drawing/2014/main" id="{6E066C61-874B-7827-D567-1A5FCBC77F2A}"/>
              </a:ext>
            </a:extLst>
          </p:cNvPr>
          <p:cNvPicPr>
            <a:picLocks noChangeAspect="1"/>
          </p:cNvPicPr>
          <p:nvPr/>
        </p:nvPicPr>
        <p:blipFill>
          <a:blip r:embed="rId12"/>
          <a:stretch>
            <a:fillRect/>
          </a:stretch>
        </p:blipFill>
        <p:spPr>
          <a:xfrm>
            <a:off x="812084" y="708169"/>
            <a:ext cx="3295481" cy="1854051"/>
          </a:xfrm>
          <a:prstGeom prst="rect">
            <a:avLst/>
          </a:prstGeom>
        </p:spPr>
      </p:pic>
      <p:pic>
        <p:nvPicPr>
          <p:cNvPr id="13" name="Immagine 12">
            <a:extLst>
              <a:ext uri="{FF2B5EF4-FFF2-40B4-BE49-F238E27FC236}">
                <a16:creationId xmlns:a16="http://schemas.microsoft.com/office/drawing/2014/main" id="{A39EE8BC-BCDD-3585-4ABA-BB50936CD93B}"/>
              </a:ext>
            </a:extLst>
          </p:cNvPr>
          <p:cNvPicPr>
            <a:picLocks noChangeAspect="1"/>
          </p:cNvPicPr>
          <p:nvPr/>
        </p:nvPicPr>
        <p:blipFill rotWithShape="1">
          <a:blip r:embed="rId13"/>
          <a:srcRect t="21061" r="2265" b="19058"/>
          <a:stretch/>
        </p:blipFill>
        <p:spPr>
          <a:xfrm>
            <a:off x="812083" y="2581277"/>
            <a:ext cx="3295482" cy="276223"/>
          </a:xfrm>
          <a:prstGeom prst="rect">
            <a:avLst/>
          </a:prstGeom>
        </p:spPr>
      </p:pic>
      <p:pic>
        <p:nvPicPr>
          <p:cNvPr id="17" name="Immagine 16">
            <a:extLst>
              <a:ext uri="{FF2B5EF4-FFF2-40B4-BE49-F238E27FC236}">
                <a16:creationId xmlns:a16="http://schemas.microsoft.com/office/drawing/2014/main" id="{F406AECB-6E7C-C77C-AD70-98C8A8CAC983}"/>
              </a:ext>
            </a:extLst>
          </p:cNvPr>
          <p:cNvPicPr>
            <a:picLocks noChangeAspect="1"/>
          </p:cNvPicPr>
          <p:nvPr/>
        </p:nvPicPr>
        <p:blipFill>
          <a:blip r:embed="rId14"/>
          <a:stretch>
            <a:fillRect/>
          </a:stretch>
        </p:blipFill>
        <p:spPr>
          <a:xfrm>
            <a:off x="812083" y="2945414"/>
            <a:ext cx="3295482" cy="1883908"/>
          </a:xfrm>
          <a:prstGeom prst="rect">
            <a:avLst/>
          </a:prstGeom>
        </p:spPr>
      </p:pic>
      <p:pic>
        <p:nvPicPr>
          <p:cNvPr id="19" name="Immagine 18">
            <a:extLst>
              <a:ext uri="{FF2B5EF4-FFF2-40B4-BE49-F238E27FC236}">
                <a16:creationId xmlns:a16="http://schemas.microsoft.com/office/drawing/2014/main" id="{83D2E343-AEC4-78C7-4B42-AE15006E4C02}"/>
              </a:ext>
            </a:extLst>
          </p:cNvPr>
          <p:cNvPicPr>
            <a:picLocks noChangeAspect="1"/>
          </p:cNvPicPr>
          <p:nvPr/>
        </p:nvPicPr>
        <p:blipFill rotWithShape="1">
          <a:blip r:embed="rId15"/>
          <a:srcRect t="22732" b="24549"/>
          <a:stretch/>
        </p:blipFill>
        <p:spPr>
          <a:xfrm>
            <a:off x="812083" y="4803546"/>
            <a:ext cx="3295482" cy="276223"/>
          </a:xfrm>
          <a:prstGeom prst="rect">
            <a:avLst/>
          </a:prstGeom>
        </p:spPr>
      </p:pic>
      <p:pic>
        <p:nvPicPr>
          <p:cNvPr id="21" name="Immagine 20">
            <a:extLst>
              <a:ext uri="{FF2B5EF4-FFF2-40B4-BE49-F238E27FC236}">
                <a16:creationId xmlns:a16="http://schemas.microsoft.com/office/drawing/2014/main" id="{BA03B851-EE53-F68D-1886-5F6BB009D2B2}"/>
              </a:ext>
            </a:extLst>
          </p:cNvPr>
          <p:cNvPicPr>
            <a:picLocks noChangeAspect="1"/>
          </p:cNvPicPr>
          <p:nvPr/>
        </p:nvPicPr>
        <p:blipFill>
          <a:blip r:embed="rId16"/>
          <a:stretch>
            <a:fillRect/>
          </a:stretch>
        </p:blipFill>
        <p:spPr>
          <a:xfrm>
            <a:off x="4843065" y="727225"/>
            <a:ext cx="3295481" cy="1854052"/>
          </a:xfrm>
          <a:prstGeom prst="rect">
            <a:avLst/>
          </a:prstGeom>
        </p:spPr>
      </p:pic>
      <p:pic>
        <p:nvPicPr>
          <p:cNvPr id="23" name="Immagine 22">
            <a:extLst>
              <a:ext uri="{FF2B5EF4-FFF2-40B4-BE49-F238E27FC236}">
                <a16:creationId xmlns:a16="http://schemas.microsoft.com/office/drawing/2014/main" id="{566FEB5B-3451-AADD-2F1D-6A586D41DCCF}"/>
              </a:ext>
            </a:extLst>
          </p:cNvPr>
          <p:cNvPicPr>
            <a:picLocks noChangeAspect="1"/>
          </p:cNvPicPr>
          <p:nvPr/>
        </p:nvPicPr>
        <p:blipFill rotWithShape="1">
          <a:blip r:embed="rId17"/>
          <a:srcRect l="3017" t="21707" r="4059" b="19793"/>
          <a:stretch/>
        </p:blipFill>
        <p:spPr>
          <a:xfrm>
            <a:off x="4843063" y="2571748"/>
            <a:ext cx="3295480" cy="276222"/>
          </a:xfrm>
          <a:prstGeom prst="rect">
            <a:avLst/>
          </a:prstGeom>
        </p:spPr>
      </p:pic>
      <p:pic>
        <p:nvPicPr>
          <p:cNvPr id="25" name="Immagine 24">
            <a:extLst>
              <a:ext uri="{FF2B5EF4-FFF2-40B4-BE49-F238E27FC236}">
                <a16:creationId xmlns:a16="http://schemas.microsoft.com/office/drawing/2014/main" id="{1CFA7602-CAA1-271C-5208-BBDEFD166275}"/>
              </a:ext>
            </a:extLst>
          </p:cNvPr>
          <p:cNvPicPr>
            <a:picLocks noChangeAspect="1"/>
          </p:cNvPicPr>
          <p:nvPr/>
        </p:nvPicPr>
        <p:blipFill>
          <a:blip r:embed="rId18"/>
          <a:stretch>
            <a:fillRect/>
          </a:stretch>
        </p:blipFill>
        <p:spPr>
          <a:xfrm>
            <a:off x="4843064" y="2944732"/>
            <a:ext cx="3295480" cy="1883908"/>
          </a:xfrm>
          <a:prstGeom prst="rect">
            <a:avLst/>
          </a:prstGeom>
        </p:spPr>
      </p:pic>
      <p:pic>
        <p:nvPicPr>
          <p:cNvPr id="27" name="Immagine 26">
            <a:extLst>
              <a:ext uri="{FF2B5EF4-FFF2-40B4-BE49-F238E27FC236}">
                <a16:creationId xmlns:a16="http://schemas.microsoft.com/office/drawing/2014/main" id="{F4C1D167-861D-4750-E6E1-01A32426E911}"/>
              </a:ext>
            </a:extLst>
          </p:cNvPr>
          <p:cNvPicPr>
            <a:picLocks noChangeAspect="1"/>
          </p:cNvPicPr>
          <p:nvPr/>
        </p:nvPicPr>
        <p:blipFill>
          <a:blip r:embed="rId19"/>
          <a:stretch>
            <a:fillRect/>
          </a:stretch>
        </p:blipFill>
        <p:spPr>
          <a:xfrm>
            <a:off x="4843063" y="4828640"/>
            <a:ext cx="3295480" cy="276222"/>
          </a:xfrm>
          <a:prstGeom prst="rect">
            <a:avLst/>
          </a:prstGeom>
        </p:spPr>
      </p:pic>
      <p:pic>
        <p:nvPicPr>
          <p:cNvPr id="4" name="Immagine 3">
            <a:extLst>
              <a:ext uri="{FF2B5EF4-FFF2-40B4-BE49-F238E27FC236}">
                <a16:creationId xmlns:a16="http://schemas.microsoft.com/office/drawing/2014/main" id="{05687ADF-4E36-BE5F-A36D-FC99EF4A0F16}"/>
              </a:ext>
            </a:extLst>
          </p:cNvPr>
          <p:cNvPicPr>
            <a:picLocks noChangeAspect="1"/>
          </p:cNvPicPr>
          <p:nvPr/>
        </p:nvPicPr>
        <p:blipFill>
          <a:blip r:embed="rId20"/>
          <a:stretch>
            <a:fillRect/>
          </a:stretch>
        </p:blipFill>
        <p:spPr>
          <a:xfrm>
            <a:off x="812081" y="707185"/>
            <a:ext cx="3295482" cy="1864561"/>
          </a:xfrm>
          <a:prstGeom prst="rect">
            <a:avLst/>
          </a:prstGeom>
        </p:spPr>
      </p:pic>
      <p:pic>
        <p:nvPicPr>
          <p:cNvPr id="16" name="Immagine 15">
            <a:extLst>
              <a:ext uri="{FF2B5EF4-FFF2-40B4-BE49-F238E27FC236}">
                <a16:creationId xmlns:a16="http://schemas.microsoft.com/office/drawing/2014/main" id="{726C634E-C2AB-E662-F19D-FFCDA23D33EA}"/>
              </a:ext>
            </a:extLst>
          </p:cNvPr>
          <p:cNvPicPr>
            <a:picLocks noChangeAspect="1"/>
          </p:cNvPicPr>
          <p:nvPr/>
        </p:nvPicPr>
        <p:blipFill>
          <a:blip r:embed="rId21"/>
          <a:stretch>
            <a:fillRect/>
          </a:stretch>
        </p:blipFill>
        <p:spPr>
          <a:xfrm>
            <a:off x="812081" y="2557439"/>
            <a:ext cx="3295480" cy="314369"/>
          </a:xfrm>
          <a:prstGeom prst="rect">
            <a:avLst/>
          </a:prstGeom>
        </p:spPr>
      </p:pic>
      <p:pic>
        <p:nvPicPr>
          <p:cNvPr id="20" name="Immagine 19">
            <a:extLst>
              <a:ext uri="{FF2B5EF4-FFF2-40B4-BE49-F238E27FC236}">
                <a16:creationId xmlns:a16="http://schemas.microsoft.com/office/drawing/2014/main" id="{D3432970-4B88-A089-DDF0-D2EC7151004D}"/>
              </a:ext>
            </a:extLst>
          </p:cNvPr>
          <p:cNvPicPr>
            <a:picLocks noChangeAspect="1"/>
          </p:cNvPicPr>
          <p:nvPr/>
        </p:nvPicPr>
        <p:blipFill>
          <a:blip r:embed="rId22"/>
          <a:stretch>
            <a:fillRect/>
          </a:stretch>
        </p:blipFill>
        <p:spPr>
          <a:xfrm>
            <a:off x="4843058" y="707185"/>
            <a:ext cx="3295480" cy="1860837"/>
          </a:xfrm>
          <a:prstGeom prst="rect">
            <a:avLst/>
          </a:prstGeom>
        </p:spPr>
      </p:pic>
      <p:pic>
        <p:nvPicPr>
          <p:cNvPr id="24" name="Immagine 23">
            <a:extLst>
              <a:ext uri="{FF2B5EF4-FFF2-40B4-BE49-F238E27FC236}">
                <a16:creationId xmlns:a16="http://schemas.microsoft.com/office/drawing/2014/main" id="{2FAA079C-7DEA-BF60-2187-8430923C5049}"/>
              </a:ext>
            </a:extLst>
          </p:cNvPr>
          <p:cNvPicPr>
            <a:picLocks noChangeAspect="1"/>
          </p:cNvPicPr>
          <p:nvPr/>
        </p:nvPicPr>
        <p:blipFill>
          <a:blip r:embed="rId23"/>
          <a:stretch>
            <a:fillRect/>
          </a:stretch>
        </p:blipFill>
        <p:spPr>
          <a:xfrm>
            <a:off x="4843059" y="2575475"/>
            <a:ext cx="3295480" cy="272496"/>
          </a:xfrm>
          <a:prstGeom prst="rect">
            <a:avLst/>
          </a:prstGeom>
        </p:spPr>
      </p:pic>
      <p:pic>
        <p:nvPicPr>
          <p:cNvPr id="28" name="Immagine 27">
            <a:extLst>
              <a:ext uri="{FF2B5EF4-FFF2-40B4-BE49-F238E27FC236}">
                <a16:creationId xmlns:a16="http://schemas.microsoft.com/office/drawing/2014/main" id="{5A019EF6-34B3-0BB5-9240-08EA2045C12E}"/>
              </a:ext>
            </a:extLst>
          </p:cNvPr>
          <p:cNvPicPr>
            <a:picLocks noChangeAspect="1"/>
          </p:cNvPicPr>
          <p:nvPr/>
        </p:nvPicPr>
        <p:blipFill>
          <a:blip r:embed="rId24"/>
          <a:stretch>
            <a:fillRect/>
          </a:stretch>
        </p:blipFill>
        <p:spPr>
          <a:xfrm>
            <a:off x="812082" y="2959722"/>
            <a:ext cx="3295479" cy="1820195"/>
          </a:xfrm>
          <a:prstGeom prst="rect">
            <a:avLst/>
          </a:prstGeom>
        </p:spPr>
      </p:pic>
      <p:pic>
        <p:nvPicPr>
          <p:cNvPr id="30" name="Immagine 29">
            <a:extLst>
              <a:ext uri="{FF2B5EF4-FFF2-40B4-BE49-F238E27FC236}">
                <a16:creationId xmlns:a16="http://schemas.microsoft.com/office/drawing/2014/main" id="{2E932FD5-277B-3423-2B57-8A2C97406846}"/>
              </a:ext>
            </a:extLst>
          </p:cNvPr>
          <p:cNvPicPr>
            <a:picLocks noChangeAspect="1"/>
          </p:cNvPicPr>
          <p:nvPr/>
        </p:nvPicPr>
        <p:blipFill>
          <a:blip r:embed="rId25"/>
          <a:stretch>
            <a:fillRect/>
          </a:stretch>
        </p:blipFill>
        <p:spPr>
          <a:xfrm>
            <a:off x="814300" y="4803546"/>
            <a:ext cx="3293262" cy="294434"/>
          </a:xfrm>
          <a:prstGeom prst="rect">
            <a:avLst/>
          </a:prstGeom>
        </p:spPr>
      </p:pic>
      <p:pic>
        <p:nvPicPr>
          <p:cNvPr id="32" name="Immagine 31">
            <a:extLst>
              <a:ext uri="{FF2B5EF4-FFF2-40B4-BE49-F238E27FC236}">
                <a16:creationId xmlns:a16="http://schemas.microsoft.com/office/drawing/2014/main" id="{6DDA513F-9302-B2F7-850F-BFF97DE20066}"/>
              </a:ext>
            </a:extLst>
          </p:cNvPr>
          <p:cNvPicPr>
            <a:picLocks noChangeAspect="1"/>
          </p:cNvPicPr>
          <p:nvPr/>
        </p:nvPicPr>
        <p:blipFill>
          <a:blip r:embed="rId26"/>
          <a:stretch>
            <a:fillRect/>
          </a:stretch>
        </p:blipFill>
        <p:spPr>
          <a:xfrm>
            <a:off x="4843053" y="2927872"/>
            <a:ext cx="3295481" cy="1900768"/>
          </a:xfrm>
          <a:prstGeom prst="rect">
            <a:avLst/>
          </a:prstGeom>
        </p:spPr>
      </p:pic>
      <p:pic>
        <p:nvPicPr>
          <p:cNvPr id="34" name="Immagine 33">
            <a:extLst>
              <a:ext uri="{FF2B5EF4-FFF2-40B4-BE49-F238E27FC236}">
                <a16:creationId xmlns:a16="http://schemas.microsoft.com/office/drawing/2014/main" id="{4C6DBDD1-230C-7B0C-B927-E96AFBC40C7E}"/>
              </a:ext>
            </a:extLst>
          </p:cNvPr>
          <p:cNvPicPr>
            <a:picLocks noChangeAspect="1"/>
          </p:cNvPicPr>
          <p:nvPr/>
        </p:nvPicPr>
        <p:blipFill>
          <a:blip r:embed="rId27"/>
          <a:stretch>
            <a:fillRect/>
          </a:stretch>
        </p:blipFill>
        <p:spPr>
          <a:xfrm>
            <a:off x="4843053" y="4803545"/>
            <a:ext cx="3293262" cy="294435"/>
          </a:xfrm>
          <a:prstGeom prst="rect">
            <a:avLst/>
          </a:prstGeom>
        </p:spPr>
      </p:pic>
    </p:spTree>
    <p:extLst>
      <p:ext uri="{BB962C8B-B14F-4D97-AF65-F5344CB8AC3E}">
        <p14:creationId xmlns:p14="http://schemas.microsoft.com/office/powerpoint/2010/main" val="244134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6" name="Google Shape;1067;p31">
            <a:extLst>
              <a:ext uri="{FF2B5EF4-FFF2-40B4-BE49-F238E27FC236}">
                <a16:creationId xmlns:a16="http://schemas.microsoft.com/office/drawing/2014/main" id="{D42D14A3-3A37-B55E-79A9-D9A0565E444D}"/>
              </a:ext>
            </a:extLst>
          </p:cNvPr>
          <p:cNvSpPr txBox="1">
            <a:spLocks/>
          </p:cNvSpPr>
          <p:nvPr/>
        </p:nvSpPr>
        <p:spPr>
          <a:xfrm>
            <a:off x="720000" y="445025"/>
            <a:ext cx="719406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9pPr>
          </a:lstStyle>
          <a:p>
            <a:pPr algn="ctr"/>
            <a:endParaRPr lang="en-GB" dirty="0">
              <a:solidFill>
                <a:srgbClr val="47857B"/>
              </a:solidFill>
            </a:endParaRPr>
          </a:p>
        </p:txBody>
      </p:sp>
      <p:sp>
        <p:nvSpPr>
          <p:cNvPr id="7" name="Google Shape;1066;p31">
            <a:extLst>
              <a:ext uri="{FF2B5EF4-FFF2-40B4-BE49-F238E27FC236}">
                <a16:creationId xmlns:a16="http://schemas.microsoft.com/office/drawing/2014/main" id="{339FD8A9-16F5-3DB1-AFA4-C54CAFFEFB0B}"/>
              </a:ext>
            </a:extLst>
          </p:cNvPr>
          <p:cNvSpPr txBox="1">
            <a:spLocks/>
          </p:cNvSpPr>
          <p:nvPr/>
        </p:nvSpPr>
        <p:spPr>
          <a:xfrm>
            <a:off x="720064" y="1580125"/>
            <a:ext cx="3597000"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0" indent="0">
              <a:buFont typeface="Nunito Light"/>
              <a:buNone/>
            </a:pPr>
            <a:r>
              <a:rPr lang="en-GB" dirty="0"/>
              <a:t>The paper “Control </a:t>
            </a:r>
            <a:r>
              <a:rPr lang="en-GB" dirty="0" err="1"/>
              <a:t>Color</a:t>
            </a:r>
            <a:r>
              <a:rPr lang="en-GB" dirty="0"/>
              <a:t>: Multimodal Diffusion-based Interactive Image Colorization “[</a:t>
            </a:r>
            <a:r>
              <a:rPr lang="en-GB" dirty="0">
                <a:hlinkClick r:id="rId3"/>
              </a:rPr>
              <a:t>1</a:t>
            </a:r>
            <a:r>
              <a:rPr lang="en-GB" dirty="0"/>
              <a:t>] introduces </a:t>
            </a:r>
            <a:r>
              <a:rPr lang="en-GB" dirty="0" err="1"/>
              <a:t>CtrlColor</a:t>
            </a:r>
            <a:r>
              <a:rPr lang="en-GB" dirty="0"/>
              <a:t>, a novel multi-modal image colorization framework based on the pre-trained Stable Diffusion model, designed to address several limitations present in existing colorization methods. </a:t>
            </a:r>
          </a:p>
          <a:p>
            <a:pPr marL="0" indent="0">
              <a:buFont typeface="Nunito Light"/>
              <a:buNone/>
            </a:pPr>
            <a:endParaRPr lang="en-GB" dirty="0"/>
          </a:p>
          <a:p>
            <a:pPr marL="0" indent="0">
              <a:buFont typeface="Nunito Light"/>
              <a:buNone/>
            </a:pPr>
            <a:r>
              <a:rPr lang="en-GB" dirty="0"/>
              <a:t>These limitations include lack of user interaction, inflexibility in local colorization, unnatural </a:t>
            </a:r>
            <a:r>
              <a:rPr lang="en-GB" dirty="0" err="1"/>
              <a:t>color</a:t>
            </a:r>
            <a:r>
              <a:rPr lang="en-GB" dirty="0"/>
              <a:t> rendering, insufficient </a:t>
            </a:r>
            <a:r>
              <a:rPr lang="en-GB" dirty="0" err="1"/>
              <a:t>color</a:t>
            </a:r>
            <a:r>
              <a:rPr lang="en-GB" dirty="0"/>
              <a:t> variation and </a:t>
            </a:r>
            <a:r>
              <a:rPr lang="en-GB" dirty="0" err="1"/>
              <a:t>color</a:t>
            </a:r>
            <a:r>
              <a:rPr lang="en-GB" dirty="0"/>
              <a:t> overflow. </a:t>
            </a:r>
          </a:p>
          <a:p>
            <a:pPr marL="0" indent="0">
              <a:buFont typeface="Nunito Light"/>
              <a:buNone/>
            </a:pPr>
            <a:endParaRPr lang="en-GB" dirty="0"/>
          </a:p>
        </p:txBody>
      </p:sp>
      <p:sp>
        <p:nvSpPr>
          <p:cNvPr id="8" name="Google Shape;1066;p31">
            <a:extLst>
              <a:ext uri="{FF2B5EF4-FFF2-40B4-BE49-F238E27FC236}">
                <a16:creationId xmlns:a16="http://schemas.microsoft.com/office/drawing/2014/main" id="{679D5D67-84D8-A72C-3DB6-9CCDEE805D02}"/>
              </a:ext>
            </a:extLst>
          </p:cNvPr>
          <p:cNvSpPr txBox="1">
            <a:spLocks/>
          </p:cNvSpPr>
          <p:nvPr/>
        </p:nvSpPr>
        <p:spPr>
          <a:xfrm>
            <a:off x="4317064" y="1580125"/>
            <a:ext cx="3597000"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Light"/>
              <a:buChar char="●"/>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0" lvl="0" indent="0" algn="l" rtl="0">
              <a:spcBef>
                <a:spcPts val="0"/>
              </a:spcBef>
              <a:spcAft>
                <a:spcPts val="0"/>
              </a:spcAft>
              <a:buNone/>
            </a:pPr>
            <a:r>
              <a:rPr lang="en-GB" dirty="0"/>
              <a:t>The </a:t>
            </a:r>
            <a:r>
              <a:rPr lang="en-GB" dirty="0" err="1"/>
              <a:t>CtrlColor</a:t>
            </a:r>
            <a:r>
              <a:rPr lang="en-GB" dirty="0"/>
              <a:t> framework is distinctive for its ability to unify various colorization tasks—unconditional, prompt-based, stroke-based, and exemplar-based colorization—within a single framework, leveraging the rich priors encapsulated in SD's latent diffusion model.</a:t>
            </a:r>
          </a:p>
        </p:txBody>
      </p:sp>
      <p:sp>
        <p:nvSpPr>
          <p:cNvPr id="2" name="Google Shape;1067;p31">
            <a:extLst>
              <a:ext uri="{FF2B5EF4-FFF2-40B4-BE49-F238E27FC236}">
                <a16:creationId xmlns:a16="http://schemas.microsoft.com/office/drawing/2014/main" id="{8643B79F-70FA-44B0-097D-96E1BDB82C75}"/>
              </a:ext>
            </a:extLst>
          </p:cNvPr>
          <p:cNvSpPr txBox="1">
            <a:spLocks noGrp="1"/>
          </p:cNvSpPr>
          <p:nvPr>
            <p:ph type="title"/>
          </p:nvPr>
        </p:nvSpPr>
        <p:spPr>
          <a:xfrm>
            <a:off x="-578856" y="731375"/>
            <a:ext cx="5027657" cy="5661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7857B"/>
                </a:solidFill>
              </a:rPr>
              <a:t>Starting Paper</a:t>
            </a:r>
            <a:endParaRPr dirty="0">
              <a:solidFill>
                <a:srgbClr val="47857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Video colorization</a:t>
            </a:r>
            <a:endParaRPr dirty="0">
              <a:solidFill>
                <a:srgbClr val="47857B"/>
              </a:solidFill>
            </a:endParaRPr>
          </a:p>
        </p:txBody>
      </p:sp>
      <p:sp>
        <p:nvSpPr>
          <p:cNvPr id="398" name="Google Shape;398;p37"/>
          <p:cNvSpPr txBox="1">
            <a:spLocks noGrp="1"/>
          </p:cNvSpPr>
          <p:nvPr>
            <p:ph type="subTitle" idx="4"/>
          </p:nvPr>
        </p:nvSpPr>
        <p:spPr>
          <a:xfrm>
            <a:off x="719999" y="1202793"/>
            <a:ext cx="3116355" cy="322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Video colorization follows a process that extends the automatic image colorization approach to handle sequences of frames.</a:t>
            </a:r>
          </a:p>
        </p:txBody>
      </p:sp>
      <p:pic>
        <p:nvPicPr>
          <p:cNvPr id="4" name="Immagine 3" descr="Immagine che contiene testo, schermata, software, Sistema operativo&#10;&#10;Descrizione generata automaticamente">
            <a:extLst>
              <a:ext uri="{FF2B5EF4-FFF2-40B4-BE49-F238E27FC236}">
                <a16:creationId xmlns:a16="http://schemas.microsoft.com/office/drawing/2014/main" id="{F88527F6-9E34-B1AD-C41B-FF11E82CD4A0}"/>
              </a:ext>
            </a:extLst>
          </p:cNvPr>
          <p:cNvPicPr>
            <a:picLocks noChangeAspect="1"/>
          </p:cNvPicPr>
          <p:nvPr/>
        </p:nvPicPr>
        <p:blipFill rotWithShape="1">
          <a:blip r:embed="rId3"/>
          <a:srcRect l="8077" t="12698" r="8604" b="11245"/>
          <a:stretch/>
        </p:blipFill>
        <p:spPr>
          <a:xfrm>
            <a:off x="4771380" y="1094225"/>
            <a:ext cx="4372619" cy="2446497"/>
          </a:xfrm>
          <a:prstGeom prst="rect">
            <a:avLst/>
          </a:prstGeom>
        </p:spPr>
      </p:pic>
    </p:spTree>
    <p:extLst>
      <p:ext uri="{BB962C8B-B14F-4D97-AF65-F5344CB8AC3E}">
        <p14:creationId xmlns:p14="http://schemas.microsoft.com/office/powerpoint/2010/main" val="1749401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Video colorization </a:t>
            </a:r>
            <a:endParaRPr dirty="0">
              <a:solidFill>
                <a:srgbClr val="47857B"/>
              </a:solidFill>
            </a:endParaRPr>
          </a:p>
        </p:txBody>
      </p:sp>
      <p:sp>
        <p:nvSpPr>
          <p:cNvPr id="2" name="Google Shape;398;p37">
            <a:extLst>
              <a:ext uri="{FF2B5EF4-FFF2-40B4-BE49-F238E27FC236}">
                <a16:creationId xmlns:a16="http://schemas.microsoft.com/office/drawing/2014/main" id="{CB1CA7E6-9A4E-AB66-5D97-259C8EFC5C78}"/>
              </a:ext>
            </a:extLst>
          </p:cNvPr>
          <p:cNvSpPr txBox="1">
            <a:spLocks/>
          </p:cNvSpPr>
          <p:nvPr/>
        </p:nvSpPr>
        <p:spPr>
          <a:xfrm>
            <a:off x="720000" y="1161541"/>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marL="171450" indent="-171450">
              <a:buFont typeface="Arial" panose="020B0604020202020204" pitchFamily="34" charset="0"/>
              <a:buChar char="•"/>
            </a:pPr>
            <a:r>
              <a:rPr lang="en-GB" b="1" dirty="0"/>
              <a:t>Automatic Colorization of Frames: </a:t>
            </a:r>
            <a:r>
              <a:rPr lang="en-GB" dirty="0"/>
              <a:t>Each extracted frame undergoes the same colorization process as described for automatic image colorization. This involves using a pre-trained deep learning model to predict the chromatic channels (a* and b*) for the frame based on its luminance channel (L). The deep learning model, trained on a dataset of </a:t>
            </a:r>
            <a:r>
              <a:rPr lang="en-GB" dirty="0" err="1"/>
              <a:t>color</a:t>
            </a:r>
            <a:r>
              <a:rPr lang="en-GB" dirty="0"/>
              <a:t> images, applies learned colorization patterns to the grayscale frames, effectively predicting realistic </a:t>
            </a:r>
            <a:r>
              <a:rPr lang="en-GB" dirty="0" err="1"/>
              <a:t>colors</a:t>
            </a:r>
            <a:r>
              <a:rPr lang="en-GB" dirty="0"/>
              <a:t> for each frame.</a:t>
            </a:r>
          </a:p>
        </p:txBody>
      </p:sp>
      <p:sp>
        <p:nvSpPr>
          <p:cNvPr id="4" name="Google Shape;398;p37">
            <a:extLst>
              <a:ext uri="{FF2B5EF4-FFF2-40B4-BE49-F238E27FC236}">
                <a16:creationId xmlns:a16="http://schemas.microsoft.com/office/drawing/2014/main" id="{7C64BA8C-9495-94F7-7DCA-A93DDC33E865}"/>
              </a:ext>
            </a:extLst>
          </p:cNvPr>
          <p:cNvSpPr txBox="1">
            <a:spLocks/>
          </p:cNvSpPr>
          <p:nvPr/>
        </p:nvSpPr>
        <p:spPr>
          <a:xfrm>
            <a:off x="4200740" y="1161540"/>
            <a:ext cx="3480740" cy="3224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marL="323850" indent="-171450" algn="l">
              <a:buFont typeface="Arial" panose="020B0604020202020204" pitchFamily="34" charset="0"/>
              <a:buChar char="•"/>
            </a:pPr>
            <a:r>
              <a:rPr lang="en-GB" b="1" dirty="0"/>
              <a:t>Post-processing: </a:t>
            </a:r>
            <a:r>
              <a:rPr lang="en-GB" dirty="0"/>
              <a:t>Like image colorization, post-processing steps might be applied to each colorized frame to enhance visual quality. This can include adjustments to </a:t>
            </a:r>
            <a:r>
              <a:rPr lang="en-GB" dirty="0" err="1"/>
              <a:t>color</a:t>
            </a:r>
            <a:r>
              <a:rPr lang="en-GB" dirty="0"/>
              <a:t> balance, contrast, and saturation to ensure consistency across the video sequence. Edge enhancement techniques might also be used to preserve details and sharpness in the colorized frames.</a:t>
            </a:r>
          </a:p>
          <a:p>
            <a:pPr marL="323850" indent="-171450" algn="l">
              <a:buFont typeface="Arial" panose="020B0604020202020204" pitchFamily="34" charset="0"/>
              <a:buChar char="•"/>
            </a:pPr>
            <a:endParaRPr lang="en-GB" dirty="0"/>
          </a:p>
          <a:p>
            <a:pPr marL="323850" indent="-171450" algn="l">
              <a:buFont typeface="Arial" panose="020B0604020202020204" pitchFamily="34" charset="0"/>
              <a:buChar char="•"/>
            </a:pPr>
            <a:r>
              <a:rPr lang="en-GB" b="1" dirty="0"/>
              <a:t>Reconstruction and Output: </a:t>
            </a:r>
            <a:r>
              <a:rPr lang="en-GB" dirty="0"/>
              <a:t>Once all frames have been colorized and post-processed, they are recompiled back into a video format. This recompilation involves setting the correct frame rate and resolution to match the original video, ensuring that the output video retains the smooth playback of the original.</a:t>
            </a:r>
          </a:p>
        </p:txBody>
      </p:sp>
    </p:spTree>
    <p:extLst>
      <p:ext uri="{BB962C8B-B14F-4D97-AF65-F5344CB8AC3E}">
        <p14:creationId xmlns:p14="http://schemas.microsoft.com/office/powerpoint/2010/main" val="3459107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12498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Some examples </a:t>
            </a:r>
            <a:endParaRPr dirty="0">
              <a:solidFill>
                <a:srgbClr val="47857B"/>
              </a:solidFill>
            </a:endParaRPr>
          </a:p>
        </p:txBody>
      </p:sp>
      <p:sp>
        <p:nvSpPr>
          <p:cNvPr id="2" name="CasellaDiTesto 1">
            <a:extLst>
              <a:ext uri="{FF2B5EF4-FFF2-40B4-BE49-F238E27FC236}">
                <a16:creationId xmlns:a16="http://schemas.microsoft.com/office/drawing/2014/main" id="{3EF311B8-8713-366F-2B35-A0DDD1ACAAEB}"/>
              </a:ext>
            </a:extLst>
          </p:cNvPr>
          <p:cNvSpPr txBox="1"/>
          <p:nvPr/>
        </p:nvSpPr>
        <p:spPr>
          <a:xfrm>
            <a:off x="944880" y="982980"/>
            <a:ext cx="6743700" cy="400110"/>
          </a:xfrm>
          <a:prstGeom prst="rect">
            <a:avLst/>
          </a:prstGeom>
          <a:noFill/>
        </p:spPr>
        <p:txBody>
          <a:bodyPr wrap="square" rtlCol="0">
            <a:spAutoFit/>
          </a:bodyPr>
          <a:lstStyle/>
          <a:p>
            <a:r>
              <a:rPr lang="en-GB" sz="2000" dirty="0">
                <a:solidFill>
                  <a:schemeClr val="tx1"/>
                </a:solidFill>
                <a:latin typeface="Raleway" pitchFamily="2" charset="0"/>
                <a:hlinkClick r:id="rId3"/>
              </a:rPr>
              <a:t>Videos</a:t>
            </a:r>
            <a:endParaRPr lang="en-GB" sz="2000" dirty="0">
              <a:solidFill>
                <a:schemeClr val="tx1"/>
              </a:solidFill>
              <a:latin typeface="Raleway" pitchFamily="2" charset="0"/>
            </a:endParaRPr>
          </a:p>
        </p:txBody>
      </p:sp>
    </p:spTree>
    <p:extLst>
      <p:ext uri="{BB962C8B-B14F-4D97-AF65-F5344CB8AC3E}">
        <p14:creationId xmlns:p14="http://schemas.microsoft.com/office/powerpoint/2010/main" val="361511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61008B0A-01BA-C01B-A9F5-CF77EEEED385}"/>
              </a:ext>
            </a:extLst>
          </p:cNvPr>
          <p:cNvSpPr>
            <a:spLocks noGrp="1"/>
          </p:cNvSpPr>
          <p:nvPr>
            <p:ph type="title"/>
          </p:nvPr>
        </p:nvSpPr>
        <p:spPr>
          <a:xfrm>
            <a:off x="720000" y="445025"/>
            <a:ext cx="7704000" cy="649200"/>
          </a:xfrm>
        </p:spPr>
        <p:txBody>
          <a:bodyPr wrap="square" anchor="t">
            <a:normAutofit/>
          </a:bodyPr>
          <a:lstStyle/>
          <a:p>
            <a:r>
              <a:rPr lang="it-IT" dirty="0">
                <a:solidFill>
                  <a:srgbClr val="47857B"/>
                </a:solidFill>
                <a:latin typeface="Raleway" pitchFamily="2" charset="0"/>
              </a:rPr>
              <a:t>Future</a:t>
            </a:r>
            <a:r>
              <a:rPr lang="it-IT" dirty="0">
                <a:latin typeface="Raleway" pitchFamily="2" charset="0"/>
              </a:rPr>
              <a:t> </a:t>
            </a:r>
            <a:r>
              <a:rPr lang="it-IT" dirty="0" err="1">
                <a:solidFill>
                  <a:srgbClr val="47857B"/>
                </a:solidFill>
                <a:latin typeface="Raleway" pitchFamily="2" charset="0"/>
              </a:rPr>
              <a:t>remarks</a:t>
            </a:r>
            <a:endParaRPr lang="en-GB" dirty="0">
              <a:solidFill>
                <a:srgbClr val="47857B"/>
              </a:solidFill>
              <a:latin typeface="Raleway" pitchFamily="2" charset="0"/>
            </a:endParaRPr>
          </a:p>
        </p:txBody>
      </p:sp>
      <p:sp>
        <p:nvSpPr>
          <p:cNvPr id="21" name="CasellaDiTesto 20">
            <a:extLst>
              <a:ext uri="{FF2B5EF4-FFF2-40B4-BE49-F238E27FC236}">
                <a16:creationId xmlns:a16="http://schemas.microsoft.com/office/drawing/2014/main" id="{2283BC9A-6887-EAD9-958D-3FF35314E9F8}"/>
              </a:ext>
            </a:extLst>
          </p:cNvPr>
          <p:cNvSpPr txBox="1"/>
          <p:nvPr/>
        </p:nvSpPr>
        <p:spPr>
          <a:xfrm>
            <a:off x="6112042" y="1241966"/>
            <a:ext cx="2798202" cy="307777"/>
          </a:xfrm>
          <a:prstGeom prst="rect">
            <a:avLst/>
          </a:prstGeom>
          <a:noFill/>
        </p:spPr>
        <p:txBody>
          <a:bodyPr wrap="square" rtlCol="0">
            <a:spAutoFit/>
          </a:bodyPr>
          <a:lstStyle/>
          <a:p>
            <a:pPr algn="l"/>
            <a:r>
              <a:rPr lang="en-GB" dirty="0">
                <a:solidFill>
                  <a:srgbClr val="B6DED1"/>
                </a:solidFill>
                <a:latin typeface="Raleway" pitchFamily="2" charset="0"/>
              </a:rPr>
              <a:t>Adding New </a:t>
            </a:r>
            <a:r>
              <a:rPr lang="en-GB" dirty="0" err="1">
                <a:solidFill>
                  <a:srgbClr val="B6DED1"/>
                </a:solidFill>
                <a:latin typeface="Raleway" pitchFamily="2" charset="0"/>
              </a:rPr>
              <a:t>Coloring</a:t>
            </a:r>
            <a:r>
              <a:rPr lang="en-GB" dirty="0">
                <a:solidFill>
                  <a:srgbClr val="B6DED1"/>
                </a:solidFill>
                <a:latin typeface="Raleway" pitchFamily="2" charset="0"/>
              </a:rPr>
              <a:t> Modes</a:t>
            </a:r>
          </a:p>
        </p:txBody>
      </p:sp>
      <p:sp>
        <p:nvSpPr>
          <p:cNvPr id="23" name="CasellaDiTesto 22">
            <a:extLst>
              <a:ext uri="{FF2B5EF4-FFF2-40B4-BE49-F238E27FC236}">
                <a16:creationId xmlns:a16="http://schemas.microsoft.com/office/drawing/2014/main" id="{56B12973-F038-17E5-D39F-59B317CAF966}"/>
              </a:ext>
            </a:extLst>
          </p:cNvPr>
          <p:cNvSpPr txBox="1"/>
          <p:nvPr/>
        </p:nvSpPr>
        <p:spPr>
          <a:xfrm>
            <a:off x="3416021" y="1206034"/>
            <a:ext cx="2798202" cy="954107"/>
          </a:xfrm>
          <a:prstGeom prst="rect">
            <a:avLst/>
          </a:prstGeom>
          <a:noFill/>
        </p:spPr>
        <p:txBody>
          <a:bodyPr wrap="square" rtlCol="0">
            <a:spAutoFit/>
          </a:bodyPr>
          <a:lstStyle/>
          <a:p>
            <a:pPr algn="l"/>
            <a:r>
              <a:rPr lang="en-GB" dirty="0">
                <a:solidFill>
                  <a:srgbClr val="B6DED1"/>
                </a:solidFill>
                <a:latin typeface="Raleway" pitchFamily="2" charset="0"/>
              </a:rPr>
              <a:t>Optimization and Crash Reduction</a:t>
            </a:r>
          </a:p>
          <a:p>
            <a:br>
              <a:rPr lang="en-GB" dirty="0">
                <a:latin typeface="Raleway" pitchFamily="2" charset="0"/>
              </a:rPr>
            </a:br>
            <a:endParaRPr lang="en-GB" dirty="0">
              <a:latin typeface="Raleway" pitchFamily="2" charset="0"/>
            </a:endParaRPr>
          </a:p>
        </p:txBody>
      </p:sp>
      <p:sp>
        <p:nvSpPr>
          <p:cNvPr id="26" name="CasellaDiTesto 25">
            <a:extLst>
              <a:ext uri="{FF2B5EF4-FFF2-40B4-BE49-F238E27FC236}">
                <a16:creationId xmlns:a16="http://schemas.microsoft.com/office/drawing/2014/main" id="{9A59832E-0C66-E0CB-4D72-4BA851D5A65C}"/>
              </a:ext>
            </a:extLst>
          </p:cNvPr>
          <p:cNvSpPr txBox="1"/>
          <p:nvPr/>
        </p:nvSpPr>
        <p:spPr>
          <a:xfrm>
            <a:off x="720000" y="1211392"/>
            <a:ext cx="2798202" cy="523220"/>
          </a:xfrm>
          <a:prstGeom prst="rect">
            <a:avLst/>
          </a:prstGeom>
          <a:noFill/>
        </p:spPr>
        <p:txBody>
          <a:bodyPr wrap="square" rtlCol="0">
            <a:spAutoFit/>
          </a:bodyPr>
          <a:lstStyle/>
          <a:p>
            <a:r>
              <a:rPr lang="en-GB" dirty="0">
                <a:solidFill>
                  <a:srgbClr val="B6DED1"/>
                </a:solidFill>
                <a:latin typeface="Raleway" pitchFamily="2" charset="0"/>
              </a:rPr>
              <a:t>Improving Dot Colorization System</a:t>
            </a:r>
          </a:p>
        </p:txBody>
      </p:sp>
      <p:sp>
        <p:nvSpPr>
          <p:cNvPr id="27" name="CasellaDiTesto 26">
            <a:extLst>
              <a:ext uri="{FF2B5EF4-FFF2-40B4-BE49-F238E27FC236}">
                <a16:creationId xmlns:a16="http://schemas.microsoft.com/office/drawing/2014/main" id="{A28CC470-162D-E983-12A3-458E9E702AA1}"/>
              </a:ext>
            </a:extLst>
          </p:cNvPr>
          <p:cNvSpPr txBox="1"/>
          <p:nvPr/>
        </p:nvSpPr>
        <p:spPr>
          <a:xfrm>
            <a:off x="770020" y="1890677"/>
            <a:ext cx="2748181" cy="2492990"/>
          </a:xfrm>
          <a:prstGeom prst="rect">
            <a:avLst/>
          </a:prstGeom>
          <a:noFill/>
        </p:spPr>
        <p:txBody>
          <a:bodyPr wrap="square" rtlCol="0">
            <a:spAutoFit/>
          </a:bodyPr>
          <a:lstStyle/>
          <a:p>
            <a:r>
              <a:rPr lang="en-GB" sz="1200" dirty="0">
                <a:solidFill>
                  <a:schemeClr val="tx1"/>
                </a:solidFill>
                <a:latin typeface="Raleway" pitchFamily="2" charset="0"/>
              </a:rPr>
              <a:t>Utilizing Improved Segmentation Algorithms: Implement advanced segmentation algorithms like Mask R-CNN or U-Net for accurately identifying regions to </a:t>
            </a:r>
            <a:r>
              <a:rPr lang="en-GB" sz="1200" dirty="0" err="1">
                <a:solidFill>
                  <a:schemeClr val="tx1"/>
                </a:solidFill>
                <a:latin typeface="Raleway" pitchFamily="2" charset="0"/>
              </a:rPr>
              <a:t>color</a:t>
            </a:r>
            <a:br>
              <a:rPr lang="en-GB" sz="1200" dirty="0">
                <a:solidFill>
                  <a:schemeClr val="tx1"/>
                </a:solidFill>
                <a:latin typeface="Raleway" pitchFamily="2" charset="0"/>
              </a:rPr>
            </a:br>
            <a:r>
              <a:rPr lang="en-GB" sz="1200" dirty="0">
                <a:solidFill>
                  <a:schemeClr val="tx1"/>
                </a:solidFill>
                <a:latin typeface="Raleway" pitchFamily="2" charset="0"/>
              </a:rPr>
              <a:t>ser Interface for Precise Selection: Enhance the user interface with more sophisticated selection tools, such as variable-size brushes, erasers, and zoom options, to allow users to apply </a:t>
            </a:r>
            <a:r>
              <a:rPr lang="en-GB" sz="1200" dirty="0" err="1">
                <a:solidFill>
                  <a:schemeClr val="tx1"/>
                </a:solidFill>
                <a:latin typeface="Raleway" pitchFamily="2" charset="0"/>
              </a:rPr>
              <a:t>colors</a:t>
            </a:r>
            <a:r>
              <a:rPr lang="en-GB" sz="1200" dirty="0">
                <a:solidFill>
                  <a:schemeClr val="tx1"/>
                </a:solidFill>
                <a:latin typeface="Raleway" pitchFamily="2" charset="0"/>
              </a:rPr>
              <a:t> with greater accuracy.</a:t>
            </a:r>
          </a:p>
          <a:p>
            <a:endParaRPr lang="en-GB" sz="1200" dirty="0">
              <a:solidFill>
                <a:schemeClr val="tx1"/>
              </a:solidFill>
              <a:latin typeface="Raleway" pitchFamily="2" charset="0"/>
            </a:endParaRPr>
          </a:p>
        </p:txBody>
      </p:sp>
      <p:sp>
        <p:nvSpPr>
          <p:cNvPr id="28" name="CasellaDiTesto 27">
            <a:extLst>
              <a:ext uri="{FF2B5EF4-FFF2-40B4-BE49-F238E27FC236}">
                <a16:creationId xmlns:a16="http://schemas.microsoft.com/office/drawing/2014/main" id="{D30C2D75-A0BA-404A-7C23-5F295C2E97C2}"/>
              </a:ext>
            </a:extLst>
          </p:cNvPr>
          <p:cNvSpPr txBox="1"/>
          <p:nvPr/>
        </p:nvSpPr>
        <p:spPr>
          <a:xfrm>
            <a:off x="3418862" y="1899768"/>
            <a:ext cx="2748181" cy="2492990"/>
          </a:xfrm>
          <a:prstGeom prst="rect">
            <a:avLst/>
          </a:prstGeom>
          <a:noFill/>
        </p:spPr>
        <p:txBody>
          <a:bodyPr wrap="square" rtlCol="0">
            <a:spAutoFit/>
          </a:bodyPr>
          <a:lstStyle/>
          <a:p>
            <a:pPr algn="l"/>
            <a:r>
              <a:rPr lang="en-GB" sz="1200" dirty="0">
                <a:solidFill>
                  <a:schemeClr val="tx1"/>
                </a:solidFill>
                <a:latin typeface="Raleway" pitchFamily="2" charset="0"/>
              </a:rPr>
              <a:t>Error Handling and Logging: Incorporate robust error handling and detailed logging systems to quickly identify and resolve crash causes.</a:t>
            </a:r>
          </a:p>
          <a:p>
            <a:pPr algn="l"/>
            <a:r>
              <a:rPr lang="en-GB" sz="1200" dirty="0">
                <a:solidFill>
                  <a:schemeClr val="tx1"/>
                </a:solidFill>
                <a:latin typeface="Raleway" pitchFamily="2" charset="0"/>
              </a:rPr>
              <a:t>Code Optimization: Review and optimize the code for better performance and memory efficiency, for instance, by minimizing the use of resource-intensive operations and optimizing loops.</a:t>
            </a:r>
          </a:p>
          <a:p>
            <a:endParaRPr lang="en-GB" sz="1200" dirty="0">
              <a:solidFill>
                <a:schemeClr val="tx1"/>
              </a:solidFill>
              <a:latin typeface="Raleway" pitchFamily="2" charset="0"/>
            </a:endParaRPr>
          </a:p>
        </p:txBody>
      </p:sp>
      <p:sp>
        <p:nvSpPr>
          <p:cNvPr id="29" name="CasellaDiTesto 28">
            <a:extLst>
              <a:ext uri="{FF2B5EF4-FFF2-40B4-BE49-F238E27FC236}">
                <a16:creationId xmlns:a16="http://schemas.microsoft.com/office/drawing/2014/main" id="{3D7C5029-535F-2D61-B57C-6C0F8B298DB6}"/>
              </a:ext>
            </a:extLst>
          </p:cNvPr>
          <p:cNvSpPr txBox="1"/>
          <p:nvPr/>
        </p:nvSpPr>
        <p:spPr>
          <a:xfrm>
            <a:off x="6112042" y="1888297"/>
            <a:ext cx="2748181" cy="2123658"/>
          </a:xfrm>
          <a:prstGeom prst="rect">
            <a:avLst/>
          </a:prstGeom>
          <a:noFill/>
        </p:spPr>
        <p:txBody>
          <a:bodyPr wrap="square" rtlCol="0">
            <a:spAutoFit/>
          </a:bodyPr>
          <a:lstStyle/>
          <a:p>
            <a:pPr algn="l"/>
            <a:r>
              <a:rPr lang="en-GB" sz="1200" dirty="0" err="1">
                <a:solidFill>
                  <a:schemeClr val="tx1"/>
                </a:solidFill>
                <a:latin typeface="Raleway" pitchFamily="2" charset="0"/>
              </a:rPr>
              <a:t>Coloring</a:t>
            </a:r>
            <a:r>
              <a:rPr lang="en-GB" sz="1200" dirty="0">
                <a:solidFill>
                  <a:schemeClr val="tx1"/>
                </a:solidFill>
                <a:latin typeface="Raleway" pitchFamily="2" charset="0"/>
              </a:rPr>
              <a:t> via Text Prompt:</a:t>
            </a:r>
          </a:p>
          <a:p>
            <a:pPr algn="l"/>
            <a:r>
              <a:rPr lang="en-GB" sz="1200" dirty="0">
                <a:solidFill>
                  <a:schemeClr val="tx1"/>
                </a:solidFill>
                <a:latin typeface="Raleway" pitchFamily="2" charset="0"/>
              </a:rPr>
              <a:t>Implement an interface where users can input text prompts describing the desired </a:t>
            </a:r>
            <a:r>
              <a:rPr lang="en-GB" sz="1200" dirty="0" err="1">
                <a:solidFill>
                  <a:schemeClr val="tx1"/>
                </a:solidFill>
                <a:latin typeface="Raleway" pitchFamily="2" charset="0"/>
              </a:rPr>
              <a:t>colors</a:t>
            </a:r>
            <a:r>
              <a:rPr lang="en-GB" sz="1200" dirty="0">
                <a:solidFill>
                  <a:schemeClr val="tx1"/>
                </a:solidFill>
                <a:latin typeface="Raleway" pitchFamily="2" charset="0"/>
              </a:rPr>
              <a:t> for specific parts of the image, e.g., "the sky is blue, and the grass is green."</a:t>
            </a:r>
          </a:p>
          <a:p>
            <a:pPr algn="l"/>
            <a:r>
              <a:rPr lang="en-GB" sz="1200" dirty="0">
                <a:solidFill>
                  <a:schemeClr val="tx1"/>
                </a:solidFill>
                <a:latin typeface="Raleway" pitchFamily="2" charset="0"/>
              </a:rPr>
              <a:t>Use natural language models along with neural networks to interpret prompts and apply corresponding </a:t>
            </a:r>
            <a:r>
              <a:rPr lang="en-GB" sz="1200" dirty="0" err="1">
                <a:solidFill>
                  <a:schemeClr val="tx1"/>
                </a:solidFill>
                <a:latin typeface="Raleway" pitchFamily="2" charset="0"/>
              </a:rPr>
              <a:t>colors</a:t>
            </a:r>
            <a:r>
              <a:rPr lang="en-GB" sz="1200" dirty="0">
                <a:solidFill>
                  <a:schemeClr val="tx1"/>
                </a:solidFill>
                <a:latin typeface="Raleway" pitchFamily="2" charset="0"/>
              </a:rPr>
              <a:t> to the relevant parts of the image.</a:t>
            </a:r>
          </a:p>
        </p:txBody>
      </p:sp>
    </p:spTree>
    <p:extLst>
      <p:ext uri="{BB962C8B-B14F-4D97-AF65-F5344CB8AC3E}">
        <p14:creationId xmlns:p14="http://schemas.microsoft.com/office/powerpoint/2010/main" val="169427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61008B0A-01BA-C01B-A9F5-CF77EEEED385}"/>
              </a:ext>
            </a:extLst>
          </p:cNvPr>
          <p:cNvSpPr>
            <a:spLocks noGrp="1"/>
          </p:cNvSpPr>
          <p:nvPr>
            <p:ph type="title"/>
          </p:nvPr>
        </p:nvSpPr>
        <p:spPr>
          <a:xfrm>
            <a:off x="720000" y="445025"/>
            <a:ext cx="7704000" cy="649200"/>
          </a:xfrm>
        </p:spPr>
        <p:txBody>
          <a:bodyPr wrap="square" anchor="t">
            <a:normAutofit/>
          </a:bodyPr>
          <a:lstStyle/>
          <a:p>
            <a:r>
              <a:rPr lang="it-IT" dirty="0" err="1">
                <a:solidFill>
                  <a:srgbClr val="47857B"/>
                </a:solidFill>
                <a:latin typeface="Raleway" pitchFamily="2" charset="0"/>
              </a:rPr>
              <a:t>References</a:t>
            </a:r>
            <a:endParaRPr lang="en-GB" dirty="0">
              <a:solidFill>
                <a:srgbClr val="47857B"/>
              </a:solidFill>
              <a:latin typeface="Raleway" pitchFamily="2" charset="0"/>
            </a:endParaRPr>
          </a:p>
        </p:txBody>
      </p:sp>
      <p:sp>
        <p:nvSpPr>
          <p:cNvPr id="27" name="CasellaDiTesto 26">
            <a:extLst>
              <a:ext uri="{FF2B5EF4-FFF2-40B4-BE49-F238E27FC236}">
                <a16:creationId xmlns:a16="http://schemas.microsoft.com/office/drawing/2014/main" id="{A28CC470-162D-E983-12A3-458E9E702AA1}"/>
              </a:ext>
            </a:extLst>
          </p:cNvPr>
          <p:cNvSpPr txBox="1"/>
          <p:nvPr/>
        </p:nvSpPr>
        <p:spPr>
          <a:xfrm>
            <a:off x="720000" y="1094225"/>
            <a:ext cx="7330845" cy="307777"/>
          </a:xfrm>
          <a:prstGeom prst="rect">
            <a:avLst/>
          </a:prstGeom>
          <a:noFill/>
        </p:spPr>
        <p:txBody>
          <a:bodyPr wrap="square" rtlCol="0">
            <a:spAutoFit/>
          </a:bodyPr>
          <a:lstStyle/>
          <a:p>
            <a:r>
              <a:rPr lang="en-GB" dirty="0">
                <a:latin typeface="Raleway" pitchFamily="2" charset="0"/>
              </a:rPr>
              <a:t>[</a:t>
            </a:r>
            <a:r>
              <a:rPr lang="en-GB" dirty="0">
                <a:latin typeface="Raleway" pitchFamily="2" charset="0"/>
                <a:hlinkClick r:id="rId2"/>
              </a:rPr>
              <a:t>1</a:t>
            </a:r>
            <a:r>
              <a:rPr lang="en-GB" dirty="0">
                <a:latin typeface="Raleway" pitchFamily="2" charset="0"/>
              </a:rPr>
              <a:t>] </a:t>
            </a:r>
            <a:r>
              <a:rPr lang="en-GB" dirty="0">
                <a:latin typeface="Raleway" pitchFamily="2" charset="0"/>
                <a:hlinkClick r:id="rId2"/>
              </a:rPr>
              <a:t>https://zhexinliang.github.io/Control_Color/</a:t>
            </a:r>
            <a:endParaRPr lang="en-GB" dirty="0">
              <a:solidFill>
                <a:schemeClr val="tx1"/>
              </a:solidFill>
              <a:latin typeface="Raleway" pitchFamily="2" charset="0"/>
            </a:endParaRPr>
          </a:p>
        </p:txBody>
      </p:sp>
      <p:sp>
        <p:nvSpPr>
          <p:cNvPr id="4" name="CasellaDiTesto 3">
            <a:extLst>
              <a:ext uri="{FF2B5EF4-FFF2-40B4-BE49-F238E27FC236}">
                <a16:creationId xmlns:a16="http://schemas.microsoft.com/office/drawing/2014/main" id="{9C504D0B-B4DA-DEB4-1B8F-04CE571550EC}"/>
              </a:ext>
            </a:extLst>
          </p:cNvPr>
          <p:cNvSpPr txBox="1"/>
          <p:nvPr/>
        </p:nvSpPr>
        <p:spPr>
          <a:xfrm>
            <a:off x="719999" y="1574148"/>
            <a:ext cx="7330845" cy="307777"/>
          </a:xfrm>
          <a:prstGeom prst="rect">
            <a:avLst/>
          </a:prstGeom>
          <a:noFill/>
        </p:spPr>
        <p:txBody>
          <a:bodyPr wrap="square" rtlCol="0">
            <a:spAutoFit/>
          </a:bodyPr>
          <a:lstStyle/>
          <a:p>
            <a:r>
              <a:rPr lang="en-GB" dirty="0">
                <a:latin typeface="Raleway" pitchFamily="2" charset="0"/>
              </a:rPr>
              <a:t>[</a:t>
            </a:r>
            <a:r>
              <a:rPr lang="en-GB" dirty="0">
                <a:latin typeface="Raleway" pitchFamily="2" charset="0"/>
                <a:hlinkClick r:id="rId3"/>
              </a:rPr>
              <a:t>2</a:t>
            </a:r>
            <a:r>
              <a:rPr lang="en-GB" dirty="0">
                <a:latin typeface="Raleway" pitchFamily="2" charset="0"/>
              </a:rPr>
              <a:t>] </a:t>
            </a:r>
            <a:r>
              <a:rPr lang="en-GB" dirty="0">
                <a:latin typeface="Raleway" pitchFamily="2" charset="0"/>
                <a:hlinkClick r:id="rId3"/>
              </a:rPr>
              <a:t>https://richzhang.github.io/colorization/</a:t>
            </a:r>
            <a:endParaRPr lang="en-GB" dirty="0">
              <a:solidFill>
                <a:schemeClr val="tx1"/>
              </a:solidFill>
              <a:latin typeface="Raleway" pitchFamily="2" charset="0"/>
            </a:endParaRPr>
          </a:p>
        </p:txBody>
      </p:sp>
      <p:sp>
        <p:nvSpPr>
          <p:cNvPr id="5" name="CasellaDiTesto 4">
            <a:extLst>
              <a:ext uri="{FF2B5EF4-FFF2-40B4-BE49-F238E27FC236}">
                <a16:creationId xmlns:a16="http://schemas.microsoft.com/office/drawing/2014/main" id="{306467F1-D683-2A4F-8CF5-143E707529C4}"/>
              </a:ext>
            </a:extLst>
          </p:cNvPr>
          <p:cNvSpPr txBox="1"/>
          <p:nvPr/>
        </p:nvSpPr>
        <p:spPr>
          <a:xfrm>
            <a:off x="719999" y="2081979"/>
            <a:ext cx="7330845" cy="307777"/>
          </a:xfrm>
          <a:prstGeom prst="rect">
            <a:avLst/>
          </a:prstGeom>
          <a:noFill/>
        </p:spPr>
        <p:txBody>
          <a:bodyPr wrap="square" rtlCol="0">
            <a:spAutoFit/>
          </a:bodyPr>
          <a:lstStyle/>
          <a:p>
            <a:r>
              <a:rPr lang="en-GB" dirty="0">
                <a:latin typeface="Raleway" pitchFamily="2" charset="0"/>
              </a:rPr>
              <a:t>[</a:t>
            </a:r>
            <a:r>
              <a:rPr lang="en-GB" dirty="0">
                <a:latin typeface="Raleway" pitchFamily="2" charset="0"/>
                <a:hlinkClick r:id="rId4"/>
              </a:rPr>
              <a:t>3</a:t>
            </a:r>
            <a:r>
              <a:rPr lang="en-GB" dirty="0">
                <a:latin typeface="Raleway" pitchFamily="2" charset="0"/>
              </a:rPr>
              <a:t>] </a:t>
            </a:r>
            <a:r>
              <a:rPr lang="en-GB" dirty="0">
                <a:latin typeface="Raleway" pitchFamily="2" charset="0"/>
                <a:hlinkClick r:id="rId4"/>
              </a:rPr>
              <a:t>http://colormind.io/api-access/</a:t>
            </a:r>
            <a:endParaRPr lang="en-GB" dirty="0">
              <a:solidFill>
                <a:schemeClr val="tx1"/>
              </a:solidFill>
              <a:latin typeface="Raleway" pitchFamily="2" charset="0"/>
            </a:endParaRPr>
          </a:p>
        </p:txBody>
      </p:sp>
    </p:spTree>
    <p:extLst>
      <p:ext uri="{BB962C8B-B14F-4D97-AF65-F5344CB8AC3E}">
        <p14:creationId xmlns:p14="http://schemas.microsoft.com/office/powerpoint/2010/main" val="895825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 name="Google Shape;1067;p31">
            <a:extLst>
              <a:ext uri="{FF2B5EF4-FFF2-40B4-BE49-F238E27FC236}">
                <a16:creationId xmlns:a16="http://schemas.microsoft.com/office/drawing/2014/main" id="{97C9E6EC-49B7-7A6A-11EF-5A24EF959A83}"/>
              </a:ext>
            </a:extLst>
          </p:cNvPr>
          <p:cNvSpPr txBox="1">
            <a:spLocks noGrp="1"/>
          </p:cNvSpPr>
          <p:nvPr>
            <p:ph type="title"/>
          </p:nvPr>
        </p:nvSpPr>
        <p:spPr>
          <a:xfrm>
            <a:off x="-200721" y="855257"/>
            <a:ext cx="5027657" cy="5661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47857B"/>
                </a:solidFill>
              </a:rPr>
              <a:t>Key Features </a:t>
            </a:r>
            <a:endParaRPr dirty="0">
              <a:solidFill>
                <a:srgbClr val="47857B"/>
              </a:solidFill>
            </a:endParaRPr>
          </a:p>
        </p:txBody>
      </p:sp>
      <p:sp>
        <p:nvSpPr>
          <p:cNvPr id="3" name="Google Shape;1066;p31">
            <a:extLst>
              <a:ext uri="{FF2B5EF4-FFF2-40B4-BE49-F238E27FC236}">
                <a16:creationId xmlns:a16="http://schemas.microsoft.com/office/drawing/2014/main" id="{66B4D0C2-E5E1-1238-B7B5-C19410A68D46}"/>
              </a:ext>
            </a:extLst>
          </p:cNvPr>
          <p:cNvSpPr txBox="1">
            <a:spLocks/>
          </p:cNvSpPr>
          <p:nvPr/>
        </p:nvSpPr>
        <p:spPr>
          <a:xfrm>
            <a:off x="720064" y="1580125"/>
            <a:ext cx="3597000"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a:buFont typeface="Arial" panose="020B0604020202020204" pitchFamily="34" charset="0"/>
              <a:buChar char="•"/>
            </a:pPr>
            <a:r>
              <a:rPr lang="en-GB" b="1" dirty="0"/>
              <a:t>Highly Controllable Multi-modal Colorization: </a:t>
            </a:r>
            <a:r>
              <a:rPr lang="en-GB" dirty="0"/>
              <a:t>Supports various colorization modes (prompt-based, stroke-based, exemplar-based, and their combinations) for both local and global </a:t>
            </a:r>
            <a:r>
              <a:rPr lang="en-GB" dirty="0" err="1"/>
              <a:t>color</a:t>
            </a:r>
            <a:r>
              <a:rPr lang="en-GB" dirty="0"/>
              <a:t> adjustments.</a:t>
            </a:r>
          </a:p>
          <a:p>
            <a:pPr>
              <a:buFont typeface="Arial" panose="020B0604020202020204" pitchFamily="34" charset="0"/>
              <a:buChar char="•"/>
            </a:pPr>
            <a:endParaRPr lang="en-GB" dirty="0"/>
          </a:p>
          <a:p>
            <a:pPr>
              <a:buFont typeface="Arial" panose="020B0604020202020204" pitchFamily="34" charset="0"/>
              <a:buChar char="•"/>
            </a:pPr>
            <a:r>
              <a:rPr lang="en-GB" b="1" dirty="0"/>
              <a:t>Addressing </a:t>
            </a:r>
            <a:r>
              <a:rPr lang="en-GB" b="1" dirty="0" err="1"/>
              <a:t>Color</a:t>
            </a:r>
            <a:r>
              <a:rPr lang="en-GB" b="1" dirty="0"/>
              <a:t> Overflow and Incorrect </a:t>
            </a:r>
            <a:r>
              <a:rPr lang="en-GB" b="1" dirty="0" err="1"/>
              <a:t>Color</a:t>
            </a:r>
            <a:r>
              <a:rPr lang="en-GB" b="1" dirty="0"/>
              <a:t> Issues: </a:t>
            </a:r>
            <a:r>
              <a:rPr lang="en-GB" dirty="0"/>
              <a:t>Incorporates training-free self-attention guidance and a learned content-guided deformable autoencoder to tackle </a:t>
            </a:r>
            <a:r>
              <a:rPr lang="en-GB" dirty="0" err="1"/>
              <a:t>color</a:t>
            </a:r>
            <a:r>
              <a:rPr lang="en-GB" dirty="0"/>
              <a:t> overflow and inaccuracies.</a:t>
            </a:r>
          </a:p>
        </p:txBody>
      </p:sp>
      <p:sp>
        <p:nvSpPr>
          <p:cNvPr id="4" name="Google Shape;1066;p31">
            <a:extLst>
              <a:ext uri="{FF2B5EF4-FFF2-40B4-BE49-F238E27FC236}">
                <a16:creationId xmlns:a16="http://schemas.microsoft.com/office/drawing/2014/main" id="{D844E9D2-763B-D3B8-FC4E-E4CE0C71D87B}"/>
              </a:ext>
            </a:extLst>
          </p:cNvPr>
          <p:cNvSpPr txBox="1">
            <a:spLocks/>
          </p:cNvSpPr>
          <p:nvPr/>
        </p:nvSpPr>
        <p:spPr>
          <a:xfrm>
            <a:off x="4317064" y="1580125"/>
            <a:ext cx="3597000"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Light"/>
              <a:buChar char="●"/>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Raleway"/>
                <a:ea typeface="Raleway"/>
                <a:cs typeface="Raleway"/>
                <a:sym typeface="Raleway"/>
              </a:defRPr>
            </a:lvl9pPr>
          </a:lstStyle>
          <a:p>
            <a:pPr algn="l">
              <a:buFont typeface="Arial" panose="020B0604020202020204" pitchFamily="34" charset="0"/>
              <a:buChar char="•"/>
            </a:pPr>
            <a:r>
              <a:rPr lang="en-GB" b="1" dirty="0"/>
              <a:t>User Strokes for Local </a:t>
            </a:r>
            <a:r>
              <a:rPr lang="en-GB" b="1" dirty="0" err="1"/>
              <a:t>Color</a:t>
            </a:r>
            <a:r>
              <a:rPr lang="en-GB" b="1" dirty="0"/>
              <a:t> Control: </a:t>
            </a:r>
            <a:r>
              <a:rPr lang="en-GB" dirty="0"/>
              <a:t>Introduces a novel method for precise local </a:t>
            </a:r>
            <a:r>
              <a:rPr lang="en-GB" dirty="0" err="1"/>
              <a:t>color</a:t>
            </a:r>
            <a:r>
              <a:rPr lang="en-GB" dirty="0"/>
              <a:t> manipulation through user strokes, encoded directly into the diffusion process.</a:t>
            </a:r>
          </a:p>
          <a:p>
            <a:pPr algn="l">
              <a:buFont typeface="Arial" panose="020B0604020202020204" pitchFamily="34" charset="0"/>
              <a:buChar char="•"/>
            </a:pPr>
            <a:endParaRPr lang="en-GB" dirty="0"/>
          </a:p>
          <a:p>
            <a:pPr algn="l">
              <a:buFont typeface="Arial" panose="020B0604020202020204" pitchFamily="34" charset="0"/>
              <a:buChar char="•"/>
            </a:pPr>
            <a:endParaRPr lang="en-GB" dirty="0"/>
          </a:p>
          <a:p>
            <a:pPr algn="l">
              <a:buFont typeface="Arial" panose="020B0604020202020204" pitchFamily="34" charset="0"/>
              <a:buChar char="•"/>
            </a:pPr>
            <a:r>
              <a:rPr lang="en-GB" b="1" dirty="0"/>
              <a:t>Leverage of Pre-trained SD Model's Advantages: </a:t>
            </a:r>
            <a:r>
              <a:rPr lang="en-GB" dirty="0"/>
              <a:t>Utilizes the SD model's rich </a:t>
            </a:r>
            <a:r>
              <a:rPr lang="en-GB" dirty="0" err="1"/>
              <a:t>color</a:t>
            </a:r>
            <a:r>
              <a:rPr lang="en-GB" dirty="0"/>
              <a:t> variation and quality to produce superior colorization results compared to existing methods.</a:t>
            </a:r>
          </a:p>
        </p:txBody>
      </p:sp>
    </p:spTree>
    <p:extLst>
      <p:ext uri="{BB962C8B-B14F-4D97-AF65-F5344CB8AC3E}">
        <p14:creationId xmlns:p14="http://schemas.microsoft.com/office/powerpoint/2010/main" val="320894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pSp>
        <p:nvGrpSpPr>
          <p:cNvPr id="3" name="Gruppo 2">
            <a:extLst>
              <a:ext uri="{FF2B5EF4-FFF2-40B4-BE49-F238E27FC236}">
                <a16:creationId xmlns:a16="http://schemas.microsoft.com/office/drawing/2014/main" id="{D58FC5D9-825B-6D28-FF86-590321EAFE93}"/>
              </a:ext>
            </a:extLst>
          </p:cNvPr>
          <p:cNvGrpSpPr/>
          <p:nvPr/>
        </p:nvGrpSpPr>
        <p:grpSpPr>
          <a:xfrm>
            <a:off x="729462" y="1398506"/>
            <a:ext cx="10936758" cy="2434943"/>
            <a:chOff x="729462" y="1398506"/>
            <a:chExt cx="10936758" cy="2434943"/>
          </a:xfrm>
        </p:grpSpPr>
        <p:pic>
          <p:nvPicPr>
            <p:cNvPr id="7" name="Immagine 6">
              <a:extLst>
                <a:ext uri="{FF2B5EF4-FFF2-40B4-BE49-F238E27FC236}">
                  <a16:creationId xmlns:a16="http://schemas.microsoft.com/office/drawing/2014/main" id="{56822B1A-1577-830B-9AEF-03365DC93894}"/>
                </a:ext>
              </a:extLst>
            </p:cNvPr>
            <p:cNvPicPr>
              <a:picLocks noChangeAspect="1"/>
            </p:cNvPicPr>
            <p:nvPr/>
          </p:nvPicPr>
          <p:blipFill>
            <a:blip r:embed="rId3"/>
            <a:stretch>
              <a:fillRect/>
            </a:stretch>
          </p:blipFill>
          <p:spPr>
            <a:xfrm>
              <a:off x="729462" y="1398506"/>
              <a:ext cx="7852716" cy="2127166"/>
            </a:xfrm>
            <a:prstGeom prst="rect">
              <a:avLst/>
            </a:prstGeom>
          </p:spPr>
        </p:pic>
        <p:sp>
          <p:nvSpPr>
            <p:cNvPr id="2" name="CasellaDiTesto 1">
              <a:extLst>
                <a:ext uri="{FF2B5EF4-FFF2-40B4-BE49-F238E27FC236}">
                  <a16:creationId xmlns:a16="http://schemas.microsoft.com/office/drawing/2014/main" id="{B53AFE18-1FB1-CECD-8D37-4A1F7643E30E}"/>
                </a:ext>
              </a:extLst>
            </p:cNvPr>
            <p:cNvSpPr txBox="1"/>
            <p:nvPr/>
          </p:nvSpPr>
          <p:spPr>
            <a:xfrm>
              <a:off x="3924300" y="3525672"/>
              <a:ext cx="7741920" cy="307777"/>
            </a:xfrm>
            <a:prstGeom prst="rect">
              <a:avLst/>
            </a:prstGeom>
            <a:noFill/>
          </p:spPr>
          <p:txBody>
            <a:bodyPr wrap="square" rtlCol="0">
              <a:spAutoFit/>
            </a:bodyPr>
            <a:lstStyle/>
            <a:p>
              <a:r>
                <a:rPr lang="it-IT" i="1" dirty="0" err="1">
                  <a:solidFill>
                    <a:schemeClr val="tx1"/>
                  </a:solidFill>
                  <a:latin typeface="Raleway" pitchFamily="2" charset="0"/>
                </a:rPr>
                <a:t>CtrlColor</a:t>
              </a:r>
              <a:r>
                <a:rPr lang="it-IT" i="1" dirty="0">
                  <a:solidFill>
                    <a:schemeClr val="tx1"/>
                  </a:solidFill>
                  <a:latin typeface="Raleway" pitchFamily="2" charset="0"/>
                </a:rPr>
                <a:t> </a:t>
              </a:r>
              <a:r>
                <a:rPr lang="it-IT" i="1" dirty="0" err="1">
                  <a:solidFill>
                    <a:schemeClr val="tx1"/>
                  </a:solidFill>
                  <a:latin typeface="Raleway" pitchFamily="2" charset="0"/>
                </a:rPr>
                <a:t>Modes</a:t>
              </a:r>
              <a:endParaRPr lang="en-GB" i="1" dirty="0">
                <a:solidFill>
                  <a:schemeClr val="tx1"/>
                </a:solidFill>
                <a:latin typeface="Raleway" pitchFamily="2" charset="0"/>
              </a:endParaRPr>
            </a:p>
          </p:txBody>
        </p:sp>
      </p:grpSp>
    </p:spTree>
    <p:extLst>
      <p:ext uri="{BB962C8B-B14F-4D97-AF65-F5344CB8AC3E}">
        <p14:creationId xmlns:p14="http://schemas.microsoft.com/office/powerpoint/2010/main" val="3135306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 name="Google Shape;1066;p31">
            <a:extLst>
              <a:ext uri="{FF2B5EF4-FFF2-40B4-BE49-F238E27FC236}">
                <a16:creationId xmlns:a16="http://schemas.microsoft.com/office/drawing/2014/main" id="{65D31E92-E71F-EC0E-A1F9-95144BB2BB3B}"/>
              </a:ext>
            </a:extLst>
          </p:cNvPr>
          <p:cNvSpPr txBox="1">
            <a:spLocks/>
          </p:cNvSpPr>
          <p:nvPr/>
        </p:nvSpPr>
        <p:spPr>
          <a:xfrm>
            <a:off x="720064" y="359945"/>
            <a:ext cx="7703872"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139700" indent="0">
              <a:buNone/>
            </a:pPr>
            <a:r>
              <a:rPr lang="en-GB" dirty="0"/>
              <a:t>The framework's architecture integrates user inputs (e.g., strokes, exemplars) and text prompts into the colorization process, using self-attention and deformable convolution layers to mitigate </a:t>
            </a:r>
            <a:r>
              <a:rPr lang="en-GB" dirty="0" err="1"/>
              <a:t>color</a:t>
            </a:r>
            <a:r>
              <a:rPr lang="en-GB" dirty="0"/>
              <a:t> overflow and ensure </a:t>
            </a:r>
            <a:r>
              <a:rPr lang="en-GB" dirty="0" err="1"/>
              <a:t>color</a:t>
            </a:r>
            <a:r>
              <a:rPr lang="en-GB" dirty="0"/>
              <a:t> accuracy. This design enables precise control over the colorization output, allowing for highly customizable and natural-looking images.</a:t>
            </a:r>
          </a:p>
        </p:txBody>
      </p:sp>
      <p:grpSp>
        <p:nvGrpSpPr>
          <p:cNvPr id="3" name="Gruppo 2">
            <a:extLst>
              <a:ext uri="{FF2B5EF4-FFF2-40B4-BE49-F238E27FC236}">
                <a16:creationId xmlns:a16="http://schemas.microsoft.com/office/drawing/2014/main" id="{85BBEE94-6271-FB30-3895-0C29693657BF}"/>
              </a:ext>
            </a:extLst>
          </p:cNvPr>
          <p:cNvGrpSpPr/>
          <p:nvPr/>
        </p:nvGrpSpPr>
        <p:grpSpPr>
          <a:xfrm>
            <a:off x="1557474" y="1351431"/>
            <a:ext cx="5786640" cy="3483286"/>
            <a:chOff x="1389386" y="1453992"/>
            <a:chExt cx="6235196" cy="3610055"/>
          </a:xfrm>
        </p:grpSpPr>
        <p:pic>
          <p:nvPicPr>
            <p:cNvPr id="4" name="Immagine 3">
              <a:extLst>
                <a:ext uri="{FF2B5EF4-FFF2-40B4-BE49-F238E27FC236}">
                  <a16:creationId xmlns:a16="http://schemas.microsoft.com/office/drawing/2014/main" id="{5ED310BC-179C-EE8C-7D24-08FE3E789977}"/>
                </a:ext>
              </a:extLst>
            </p:cNvPr>
            <p:cNvPicPr>
              <a:picLocks noChangeAspect="1"/>
            </p:cNvPicPr>
            <p:nvPr/>
          </p:nvPicPr>
          <p:blipFill>
            <a:blip r:embed="rId3"/>
            <a:stretch>
              <a:fillRect/>
            </a:stretch>
          </p:blipFill>
          <p:spPr>
            <a:xfrm>
              <a:off x="1389386" y="1453992"/>
              <a:ext cx="6030167" cy="3124636"/>
            </a:xfrm>
            <a:prstGeom prst="rect">
              <a:avLst/>
            </a:prstGeom>
          </p:spPr>
        </p:pic>
        <p:sp>
          <p:nvSpPr>
            <p:cNvPr id="5" name="CasellaDiTesto 4">
              <a:extLst>
                <a:ext uri="{FF2B5EF4-FFF2-40B4-BE49-F238E27FC236}">
                  <a16:creationId xmlns:a16="http://schemas.microsoft.com/office/drawing/2014/main" id="{D62B0C10-1877-A589-5CC0-6004D1EA7957}"/>
                </a:ext>
              </a:extLst>
            </p:cNvPr>
            <p:cNvSpPr txBox="1"/>
            <p:nvPr/>
          </p:nvSpPr>
          <p:spPr>
            <a:xfrm>
              <a:off x="1650588" y="4578628"/>
              <a:ext cx="5973994" cy="485419"/>
            </a:xfrm>
            <a:prstGeom prst="rect">
              <a:avLst/>
            </a:prstGeom>
            <a:noFill/>
          </p:spPr>
          <p:txBody>
            <a:bodyPr wrap="square" rtlCol="0">
              <a:spAutoFit/>
            </a:bodyPr>
            <a:lstStyle/>
            <a:p>
              <a:pPr lvl="1"/>
              <a:r>
                <a:rPr lang="en-GB" sz="1200" i="1" dirty="0">
                  <a:solidFill>
                    <a:schemeClr val="tx1"/>
                  </a:solidFill>
                  <a:latin typeface="Raleway" pitchFamily="2" charset="0"/>
                </a:rPr>
                <a:t>The main structure of </a:t>
              </a:r>
              <a:r>
                <a:rPr lang="en-GB" sz="1200" i="1" dirty="0" err="1">
                  <a:solidFill>
                    <a:schemeClr val="tx1"/>
                  </a:solidFill>
                  <a:latin typeface="Raleway" pitchFamily="2" charset="0"/>
                </a:rPr>
                <a:t>CtrlColor</a:t>
              </a:r>
              <a:r>
                <a:rPr lang="en-GB" sz="1200" i="1" dirty="0">
                  <a:solidFill>
                    <a:schemeClr val="tx1"/>
                  </a:solidFill>
                  <a:latin typeface="Raleway" pitchFamily="2" charset="0"/>
                </a:rPr>
                <a:t> Model achieves multi-modal controllable colorization by blending controls from diverse components.</a:t>
              </a:r>
            </a:p>
          </p:txBody>
        </p:sp>
      </p:grpSp>
    </p:spTree>
    <p:extLst>
      <p:ext uri="{BB962C8B-B14F-4D97-AF65-F5344CB8AC3E}">
        <p14:creationId xmlns:p14="http://schemas.microsoft.com/office/powerpoint/2010/main" val="185338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6" name="Google Shape;1066;p31">
            <a:extLst>
              <a:ext uri="{FF2B5EF4-FFF2-40B4-BE49-F238E27FC236}">
                <a16:creationId xmlns:a16="http://schemas.microsoft.com/office/drawing/2014/main" id="{3D885198-92C3-28C4-9FD3-E368501EF99D}"/>
              </a:ext>
            </a:extLst>
          </p:cNvPr>
          <p:cNvSpPr txBox="1">
            <a:spLocks/>
          </p:cNvSpPr>
          <p:nvPr/>
        </p:nvSpPr>
        <p:spPr>
          <a:xfrm>
            <a:off x="642419" y="3388300"/>
            <a:ext cx="7859160"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Raleway"/>
                <a:ea typeface="Raleway"/>
                <a:cs typeface="Raleway"/>
                <a:sym typeface="Raleway"/>
              </a:defRPr>
            </a:lvl9pPr>
          </a:lstStyle>
          <a:p>
            <a:pPr marL="139700" indent="0">
              <a:buNone/>
            </a:pPr>
            <a:r>
              <a:rPr lang="en-GB" dirty="0" err="1"/>
              <a:t>CtrlColor</a:t>
            </a:r>
            <a:r>
              <a:rPr lang="en-GB" dirty="0"/>
              <a:t> represents a significant advancement in image colorization technology, providing a versatile and effective tool for achieving highly controllable and aesthetically pleasing colorizations. Its innovative use of the SD model, combined with novel </a:t>
            </a:r>
            <a:r>
              <a:rPr lang="en-GB" dirty="0" err="1"/>
              <a:t>color</a:t>
            </a:r>
            <a:r>
              <a:rPr lang="en-GB" dirty="0"/>
              <a:t> control mechanisms, addresses longstanding challenges in the field, opening new possibilities for creative and practical applications of image colorization.</a:t>
            </a:r>
          </a:p>
        </p:txBody>
      </p:sp>
      <p:grpSp>
        <p:nvGrpSpPr>
          <p:cNvPr id="10" name="Gruppo 9">
            <a:extLst>
              <a:ext uri="{FF2B5EF4-FFF2-40B4-BE49-F238E27FC236}">
                <a16:creationId xmlns:a16="http://schemas.microsoft.com/office/drawing/2014/main" id="{1F125A7E-810C-B570-2441-779C8D86110A}"/>
              </a:ext>
            </a:extLst>
          </p:cNvPr>
          <p:cNvGrpSpPr/>
          <p:nvPr/>
        </p:nvGrpSpPr>
        <p:grpSpPr>
          <a:xfrm>
            <a:off x="921227" y="499386"/>
            <a:ext cx="7301545" cy="2852521"/>
            <a:chOff x="921227" y="499386"/>
            <a:chExt cx="7301545" cy="2852521"/>
          </a:xfrm>
        </p:grpSpPr>
        <p:pic>
          <p:nvPicPr>
            <p:cNvPr id="8" name="Immagine 7">
              <a:extLst>
                <a:ext uri="{FF2B5EF4-FFF2-40B4-BE49-F238E27FC236}">
                  <a16:creationId xmlns:a16="http://schemas.microsoft.com/office/drawing/2014/main" id="{F9F79A59-27A5-E93A-19C0-1FC96E603AB3}"/>
                </a:ext>
              </a:extLst>
            </p:cNvPr>
            <p:cNvPicPr>
              <a:picLocks noChangeAspect="1"/>
            </p:cNvPicPr>
            <p:nvPr/>
          </p:nvPicPr>
          <p:blipFill>
            <a:blip r:embed="rId3"/>
            <a:stretch>
              <a:fillRect/>
            </a:stretch>
          </p:blipFill>
          <p:spPr>
            <a:xfrm>
              <a:off x="921227" y="499386"/>
              <a:ext cx="7301545" cy="2539129"/>
            </a:xfrm>
            <a:prstGeom prst="rect">
              <a:avLst/>
            </a:prstGeom>
          </p:spPr>
        </p:pic>
        <p:sp>
          <p:nvSpPr>
            <p:cNvPr id="9" name="CasellaDiTesto 8">
              <a:extLst>
                <a:ext uri="{FF2B5EF4-FFF2-40B4-BE49-F238E27FC236}">
                  <a16:creationId xmlns:a16="http://schemas.microsoft.com/office/drawing/2014/main" id="{9704398C-BE3B-F410-E0F0-621E56FF6566}"/>
                </a:ext>
              </a:extLst>
            </p:cNvPr>
            <p:cNvSpPr txBox="1"/>
            <p:nvPr/>
          </p:nvSpPr>
          <p:spPr>
            <a:xfrm>
              <a:off x="1072528" y="3074908"/>
              <a:ext cx="6998942" cy="276999"/>
            </a:xfrm>
            <a:prstGeom prst="rect">
              <a:avLst/>
            </a:prstGeom>
            <a:noFill/>
          </p:spPr>
          <p:txBody>
            <a:bodyPr wrap="square" rtlCol="0">
              <a:spAutoFit/>
            </a:bodyPr>
            <a:lstStyle/>
            <a:p>
              <a:r>
                <a:rPr lang="en-GB" sz="1200" dirty="0">
                  <a:solidFill>
                    <a:schemeClr val="tx1"/>
                  </a:solidFill>
                  <a:latin typeface="Raleway" pitchFamily="2" charset="0"/>
                </a:rPr>
                <a:t>		The interactive interface of our </a:t>
              </a:r>
              <a:r>
                <a:rPr lang="en-GB" sz="1200" dirty="0" err="1">
                  <a:solidFill>
                    <a:schemeClr val="tx1"/>
                  </a:solidFill>
                  <a:latin typeface="Raleway" pitchFamily="2" charset="0"/>
                </a:rPr>
                <a:t>CtrlColor</a:t>
              </a:r>
              <a:endParaRPr lang="en-GB" sz="1200" dirty="0">
                <a:solidFill>
                  <a:schemeClr val="tx1"/>
                </a:solidFill>
                <a:latin typeface="Raleway" pitchFamily="2" charset="0"/>
              </a:endParaRPr>
            </a:p>
          </p:txBody>
        </p:sp>
      </p:grpSp>
    </p:spTree>
    <p:extLst>
      <p:ext uri="{BB962C8B-B14F-4D97-AF65-F5344CB8AC3E}">
        <p14:creationId xmlns:p14="http://schemas.microsoft.com/office/powerpoint/2010/main" val="371190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2" name="Google Shape;382;p36"/>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latin typeface="Raleway" pitchFamily="2" charset="0"/>
              </a:rPr>
              <a:t>Colorization App</a:t>
            </a:r>
            <a:endParaRPr dirty="0">
              <a:solidFill>
                <a:srgbClr val="47857B"/>
              </a:solidFill>
              <a:latin typeface="Raleway" pitchFamily="2" charset="0"/>
            </a:endParaRPr>
          </a:p>
        </p:txBody>
      </p:sp>
      <p:sp>
        <p:nvSpPr>
          <p:cNvPr id="383" name="Google Shape;383;p36"/>
          <p:cNvSpPr txBox="1">
            <a:spLocks noGrp="1"/>
          </p:cNvSpPr>
          <p:nvPr>
            <p:ph type="subTitle" idx="1"/>
          </p:nvPr>
        </p:nvSpPr>
        <p:spPr>
          <a:xfrm>
            <a:off x="793573" y="1465350"/>
            <a:ext cx="7374149" cy="110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goal of the project was to create a program capable of </a:t>
            </a:r>
            <a:r>
              <a:rPr lang="en-GB" dirty="0" err="1"/>
              <a:t>coloring</a:t>
            </a:r>
            <a:r>
              <a:rPr lang="en-GB" dirty="0"/>
              <a:t> black and white images and videos and saving the converted versions. The program consists of three </a:t>
            </a:r>
            <a:r>
              <a:rPr lang="en-GB" dirty="0" err="1"/>
              <a:t>coloring</a:t>
            </a:r>
            <a:r>
              <a:rPr lang="en-GB" dirty="0"/>
              <a:t> modes: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Automatic colorization</a:t>
            </a:r>
          </a:p>
          <a:p>
            <a:pPr marL="0" lvl="0" indent="0" algn="l" rtl="0">
              <a:spcBef>
                <a:spcPts val="0"/>
              </a:spcBef>
              <a:spcAft>
                <a:spcPts val="0"/>
              </a:spcAft>
              <a:buNone/>
            </a:pPr>
            <a:r>
              <a:rPr lang="en-GB" dirty="0"/>
              <a:t>- Dot Colorization</a:t>
            </a:r>
          </a:p>
          <a:p>
            <a:pPr marL="0" lvl="0" indent="0" algn="l" rtl="0">
              <a:spcBef>
                <a:spcPts val="0"/>
              </a:spcBef>
              <a:spcAft>
                <a:spcPts val="0"/>
              </a:spcAft>
              <a:buNone/>
            </a:pPr>
            <a:r>
              <a:rPr lang="en-GB" dirty="0"/>
              <a:t>- Palette Colorization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Automatic colorization </a:t>
            </a:r>
            <a:endParaRPr dirty="0">
              <a:solidFill>
                <a:srgbClr val="47857B"/>
              </a:solidFill>
            </a:endParaRPr>
          </a:p>
        </p:txBody>
      </p:sp>
      <p:sp>
        <p:nvSpPr>
          <p:cNvPr id="398" name="Google Shape;398;p37"/>
          <p:cNvSpPr txBox="1">
            <a:spLocks noGrp="1"/>
          </p:cNvSpPr>
          <p:nvPr>
            <p:ph type="subTitle" idx="4"/>
          </p:nvPr>
        </p:nvSpPr>
        <p:spPr>
          <a:xfrm>
            <a:off x="719999" y="1202793"/>
            <a:ext cx="3116355" cy="32248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Automatic colorization uses deep neural networks and machine learning to predict and apply realistic </a:t>
            </a:r>
            <a:r>
              <a:rPr lang="en-GB" dirty="0" err="1"/>
              <a:t>colors</a:t>
            </a:r>
            <a:r>
              <a:rPr lang="en-GB" dirty="0"/>
              <a:t> to a grayscale image.</a:t>
            </a:r>
          </a:p>
          <a:p>
            <a:pPr marL="0" lvl="0" indent="0" algn="l" rtl="0">
              <a:spcBef>
                <a:spcPts val="0"/>
              </a:spcBef>
              <a:spcAft>
                <a:spcPts val="0"/>
              </a:spcAft>
              <a:buNone/>
            </a:pPr>
            <a:br>
              <a:rPr lang="en-GB" dirty="0"/>
            </a:br>
            <a:r>
              <a:rPr lang="en-GB" dirty="0"/>
              <a:t>Is based on a pre-trained model known as </a:t>
            </a:r>
            <a:r>
              <a:rPr lang="en-GB" dirty="0" err="1"/>
              <a:t>Colorful</a:t>
            </a:r>
            <a:r>
              <a:rPr lang="en-GB" dirty="0"/>
              <a:t> Image Colorization published by Zhang[</a:t>
            </a:r>
            <a:r>
              <a:rPr lang="en-GB" dirty="0">
                <a:hlinkClick r:id="rId3"/>
              </a:rPr>
              <a:t>2</a:t>
            </a:r>
            <a:r>
              <a:rPr lang="en-GB" dirty="0"/>
              <a:t>] et al. in 2016. The model is trained on millions of images to learn correlations between an image's luminance (brightness or grayscale information) and its corresponding </a:t>
            </a:r>
            <a:r>
              <a:rPr lang="en-GB" dirty="0" err="1"/>
              <a:t>color</a:t>
            </a:r>
            <a:r>
              <a:rPr lang="en-GB" dirty="0"/>
              <a:t>.</a:t>
            </a:r>
            <a:endParaRPr dirty="0"/>
          </a:p>
        </p:txBody>
      </p:sp>
      <p:pic>
        <p:nvPicPr>
          <p:cNvPr id="28" name="Immagine 27" descr="Immagine che contiene testo, schermata, Carattere&#10;&#10;Descrizione generata automaticamente">
            <a:extLst>
              <a:ext uri="{FF2B5EF4-FFF2-40B4-BE49-F238E27FC236}">
                <a16:creationId xmlns:a16="http://schemas.microsoft.com/office/drawing/2014/main" id="{8341D9A8-2B4C-87E3-D42E-4F13544D3476}"/>
              </a:ext>
            </a:extLst>
          </p:cNvPr>
          <p:cNvPicPr>
            <a:picLocks noChangeAspect="1"/>
          </p:cNvPicPr>
          <p:nvPr/>
        </p:nvPicPr>
        <p:blipFill rotWithShape="1">
          <a:blip r:embed="rId4"/>
          <a:srcRect l="5074" t="14897" r="4962" b="14559"/>
          <a:stretch/>
        </p:blipFill>
        <p:spPr>
          <a:xfrm>
            <a:off x="4260814" y="1202793"/>
            <a:ext cx="4883186" cy="14507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7857B"/>
                </a:solidFill>
              </a:rPr>
              <a:t>Automatic colorization </a:t>
            </a:r>
            <a:endParaRPr dirty="0">
              <a:solidFill>
                <a:srgbClr val="47857B"/>
              </a:solidFill>
            </a:endParaRPr>
          </a:p>
        </p:txBody>
      </p:sp>
      <p:sp>
        <p:nvSpPr>
          <p:cNvPr id="398" name="Google Shape;398;p37"/>
          <p:cNvSpPr txBox="1">
            <a:spLocks noGrp="1"/>
          </p:cNvSpPr>
          <p:nvPr>
            <p:ph type="subTitle" idx="4"/>
          </p:nvPr>
        </p:nvSpPr>
        <p:spPr>
          <a:xfrm>
            <a:off x="720000" y="1161541"/>
            <a:ext cx="3480740" cy="322482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b="1" dirty="0"/>
              <a:t>Model Loading: </a:t>
            </a:r>
            <a:r>
              <a:rPr lang="en-GB" dirty="0"/>
              <a:t>The pre-trained model with weights (</a:t>
            </a:r>
            <a:r>
              <a:rPr lang="en-GB" b="1" dirty="0"/>
              <a:t>colorization_release_v2.caffemodel</a:t>
            </a:r>
            <a:r>
              <a:rPr lang="en-GB" dirty="0"/>
              <a:t>) and network configuration (</a:t>
            </a:r>
            <a:r>
              <a:rPr lang="en-GB" b="1" dirty="0"/>
              <a:t>colorization_deploy_v2.prototxt</a:t>
            </a:r>
            <a:r>
              <a:rPr lang="en-GB" dirty="0"/>
              <a:t>) is loaded. Additionally, a set of anchor points (</a:t>
            </a:r>
            <a:r>
              <a:rPr lang="en-GB" b="1" dirty="0" err="1"/>
              <a:t>pts_in_hull.npy</a:t>
            </a:r>
            <a:r>
              <a:rPr lang="en-GB" dirty="0"/>
              <a:t>) representing ab cluster </a:t>
            </a:r>
            <a:r>
              <a:rPr lang="en-GB" dirty="0" err="1"/>
              <a:t>centers</a:t>
            </a:r>
            <a:r>
              <a:rPr lang="en-GB" dirty="0"/>
              <a:t> in the Lab </a:t>
            </a:r>
            <a:r>
              <a:rPr lang="en-GB" dirty="0" err="1"/>
              <a:t>color</a:t>
            </a:r>
            <a:r>
              <a:rPr lang="en-GB" dirty="0"/>
              <a:t> space is loaded. These points assist the network in normalizing the </a:t>
            </a:r>
            <a:r>
              <a:rPr lang="en-GB" dirty="0" err="1"/>
              <a:t>color</a:t>
            </a:r>
            <a:r>
              <a:rPr lang="en-GB" dirty="0"/>
              <a:t> output.</a:t>
            </a:r>
          </a:p>
          <a:p>
            <a:pPr marL="171450" lvl="0" indent="-171450" algn="l" rtl="0">
              <a:spcBef>
                <a:spcPts val="0"/>
              </a:spcBef>
              <a:spcAft>
                <a:spcPts val="0"/>
              </a:spcAft>
              <a:buFont typeface="Arial" panose="020B0604020202020204" pitchFamily="34" charset="0"/>
              <a:buChar char="•"/>
            </a:pPr>
            <a:endParaRPr lang="en-GB" dirty="0"/>
          </a:p>
          <a:p>
            <a:pPr marL="171450" lvl="0" indent="-171450" algn="l" rtl="0">
              <a:spcBef>
                <a:spcPts val="0"/>
              </a:spcBef>
              <a:spcAft>
                <a:spcPts val="0"/>
              </a:spcAft>
              <a:buFont typeface="Arial" panose="020B0604020202020204" pitchFamily="34" charset="0"/>
              <a:buChar char="•"/>
            </a:pPr>
            <a:r>
              <a:rPr lang="en-GB" b="1" dirty="0"/>
              <a:t>Image Pre-processing: </a:t>
            </a:r>
            <a:r>
              <a:rPr lang="en-GB" dirty="0"/>
              <a:t>The black and white image is pre-processed to fit the network's input requirements. This involves converting it to grayscale, normalizing, and scaling it to an image size of 224x224. This step also includes subtracting 50 from the L channel to </a:t>
            </a:r>
            <a:r>
              <a:rPr lang="en-GB" dirty="0" err="1"/>
              <a:t>center</a:t>
            </a:r>
            <a:r>
              <a:rPr lang="en-GB" dirty="0"/>
              <a:t> the data around zero, which is common practice in neural network training.</a:t>
            </a:r>
            <a:endParaRPr dirty="0"/>
          </a:p>
        </p:txBody>
      </p:sp>
      <p:sp>
        <p:nvSpPr>
          <p:cNvPr id="4" name="Google Shape;398;p37">
            <a:extLst>
              <a:ext uri="{FF2B5EF4-FFF2-40B4-BE49-F238E27FC236}">
                <a16:creationId xmlns:a16="http://schemas.microsoft.com/office/drawing/2014/main" id="{D9D29395-C3A8-B6D3-B243-104681DBEE5C}"/>
              </a:ext>
            </a:extLst>
          </p:cNvPr>
          <p:cNvSpPr txBox="1">
            <a:spLocks/>
          </p:cNvSpPr>
          <p:nvPr/>
        </p:nvSpPr>
        <p:spPr>
          <a:xfrm>
            <a:off x="4200740" y="1154300"/>
            <a:ext cx="4345119" cy="3536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1pPr>
            <a:lvl2pPr marL="914400" marR="0" lvl="1"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1200"/>
              <a:buFont typeface="Raleway"/>
              <a:buNone/>
              <a:defRPr sz="1200" b="0" i="0" u="none" strike="noStrike" cap="none">
                <a:solidFill>
                  <a:schemeClr val="dk1"/>
                </a:solidFill>
                <a:latin typeface="Raleway"/>
                <a:ea typeface="Raleway"/>
                <a:cs typeface="Raleway"/>
                <a:sym typeface="Raleway"/>
              </a:defRPr>
            </a:lvl9pPr>
          </a:lstStyle>
          <a:p>
            <a:pPr algn="l">
              <a:buFont typeface="Arial" panose="020B0604020202020204" pitchFamily="34" charset="0"/>
              <a:buChar char="•"/>
            </a:pPr>
            <a:r>
              <a:rPr lang="en-GB" b="1" dirty="0" err="1"/>
              <a:t>Color</a:t>
            </a:r>
            <a:r>
              <a:rPr lang="en-GB" b="1" dirty="0"/>
              <a:t> Prediction: </a:t>
            </a:r>
            <a:r>
              <a:rPr lang="en-GB" dirty="0"/>
              <a:t>The pre-processed image is input into the network, which predicts the a* and b* channels in the image, representing chromatic information in the Lab </a:t>
            </a:r>
            <a:r>
              <a:rPr lang="en-GB" dirty="0" err="1"/>
              <a:t>color</a:t>
            </a:r>
            <a:r>
              <a:rPr lang="en-GB" dirty="0"/>
              <a:t> space.</a:t>
            </a:r>
          </a:p>
          <a:p>
            <a:pPr algn="l">
              <a:buFont typeface="Arial" panose="020B0604020202020204" pitchFamily="34" charset="0"/>
              <a:buChar char="•"/>
            </a:pPr>
            <a:endParaRPr lang="en-GB" dirty="0"/>
          </a:p>
          <a:p>
            <a:pPr algn="l">
              <a:buFont typeface="Arial" panose="020B0604020202020204" pitchFamily="34" charset="0"/>
              <a:buChar char="•"/>
            </a:pPr>
            <a:r>
              <a:rPr lang="en-GB" b="1" dirty="0"/>
              <a:t>Post-processing:</a:t>
            </a:r>
            <a:r>
              <a:rPr lang="en-GB" dirty="0"/>
              <a:t> The predicted a* and b* channel outputs are upscaled to the original image size and combined with the L channel (luminance) to form a complete image in Lab format. The image is finally converted into the RGB </a:t>
            </a:r>
            <a:r>
              <a:rPr lang="en-GB" dirty="0" err="1"/>
              <a:t>color</a:t>
            </a:r>
            <a:r>
              <a:rPr lang="en-GB" dirty="0"/>
              <a:t> space, which is suitable for display.</a:t>
            </a:r>
          </a:p>
          <a:p>
            <a:pPr algn="l">
              <a:buFont typeface="Arial" panose="020B0604020202020204" pitchFamily="34" charset="0"/>
              <a:buChar char="•"/>
            </a:pPr>
            <a:endParaRPr lang="en-GB" dirty="0"/>
          </a:p>
          <a:p>
            <a:pPr algn="l">
              <a:buFont typeface="Arial" panose="020B0604020202020204" pitchFamily="34" charset="0"/>
              <a:buChar char="•"/>
            </a:pPr>
            <a:r>
              <a:rPr lang="en-GB" b="1" dirty="0"/>
              <a:t>Edge Enhancement: </a:t>
            </a:r>
            <a:r>
              <a:rPr lang="en-GB" dirty="0"/>
              <a:t>After obtaining the colorized image, an edge mask is applied to preserve the original image details. This is done using the Canny algorithm for edge detection and replacing the corresponding pixel values at the edges with those from the original grayscale image. This step maintains sharp and well-defined edges, which may be lost during the colorization process.</a:t>
            </a:r>
          </a:p>
        </p:txBody>
      </p:sp>
    </p:spTree>
    <p:extLst>
      <p:ext uri="{BB962C8B-B14F-4D97-AF65-F5344CB8AC3E}">
        <p14:creationId xmlns:p14="http://schemas.microsoft.com/office/powerpoint/2010/main" val="913886307"/>
      </p:ext>
    </p:extLst>
  </p:cSld>
  <p:clrMapOvr>
    <a:masterClrMapping/>
  </p:clrMapOvr>
</p:sld>
</file>

<file path=ppt/theme/theme1.xml><?xml version="1.0" encoding="utf-8"?>
<a:theme xmlns:a="http://schemas.openxmlformats.org/drawingml/2006/main" name="Dark Gradient Pitch Deck by Slidesgo">
  <a:themeElements>
    <a:clrScheme name="Simple Light">
      <a:dk1>
        <a:srgbClr val="FFFFFF"/>
      </a:dk1>
      <a:lt1>
        <a:srgbClr val="191919"/>
      </a:lt1>
      <a:dk2>
        <a:srgbClr val="0044B8"/>
      </a:dk2>
      <a:lt2>
        <a:srgbClr val="00B47E"/>
      </a:lt2>
      <a:accent1>
        <a:srgbClr val="88AFF1"/>
      </a:accent1>
      <a:accent2>
        <a:srgbClr val="B6DED1"/>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1625</Words>
  <Application>Microsoft Office PowerPoint</Application>
  <PresentationFormat>Presentazione su schermo (16:9)</PresentationFormat>
  <Paragraphs>86</Paragraphs>
  <Slides>24</Slides>
  <Notes>22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Söhne</vt:lpstr>
      <vt:lpstr>Arial</vt:lpstr>
      <vt:lpstr>Inter</vt:lpstr>
      <vt:lpstr>Nunito Light</vt:lpstr>
      <vt:lpstr>Raleway</vt:lpstr>
      <vt:lpstr>Dark Gradient Pitch Deck by Slidesgo</vt:lpstr>
      <vt:lpstr>A MultiModal Colorization App</vt:lpstr>
      <vt:lpstr>Starting Paper</vt:lpstr>
      <vt:lpstr>Key Features </vt:lpstr>
      <vt:lpstr>Presentazione standard di PowerPoint</vt:lpstr>
      <vt:lpstr>Presentazione standard di PowerPoint</vt:lpstr>
      <vt:lpstr>Presentazione standard di PowerPoint</vt:lpstr>
      <vt:lpstr>Colorization App</vt:lpstr>
      <vt:lpstr>Automatic colorization </vt:lpstr>
      <vt:lpstr>Automatic colorization </vt:lpstr>
      <vt:lpstr>Some examples </vt:lpstr>
      <vt:lpstr>Some examples </vt:lpstr>
      <vt:lpstr>Dot colorization </vt:lpstr>
      <vt:lpstr>Dot colorization </vt:lpstr>
      <vt:lpstr>Some examples </vt:lpstr>
      <vt:lpstr>Some examples </vt:lpstr>
      <vt:lpstr>Palette colorization </vt:lpstr>
      <vt:lpstr>Palette colorization </vt:lpstr>
      <vt:lpstr>Some examples </vt:lpstr>
      <vt:lpstr>Some examples </vt:lpstr>
      <vt:lpstr>Video colorization</vt:lpstr>
      <vt:lpstr>Video colorization </vt:lpstr>
      <vt:lpstr>Some examples </vt:lpstr>
      <vt:lpstr>Future remarks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MuliModal Colorization App</dc:title>
  <dc:creator>riccardo scuto</dc:creator>
  <cp:lastModifiedBy>riccardo scuto</cp:lastModifiedBy>
  <cp:revision>8</cp:revision>
  <dcterms:modified xsi:type="dcterms:W3CDTF">2024-04-11T23:22:29Z</dcterms:modified>
</cp:coreProperties>
</file>